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Muli Regular"/>
      <p:regular r:id="rId27"/>
      <p:bold r:id="rId28"/>
      <p:italic r:id="rId29"/>
      <p:boldItalic r:id="rId30"/>
    </p:embeddedFont>
    <p:embeddedFont>
      <p:font typeface="Electrolize"/>
      <p:regular r:id="rId31"/>
    </p:embeddedFont>
    <p:embeddedFont>
      <p:font typeface="Lexend Deca"/>
      <p:regular r:id="rId32"/>
    </p:embeddedFont>
    <p:embeddedFont>
      <p:font typeface="Barlow Light"/>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MuliRegular-bold.fntdata"/><Relationship Id="rId27" Type="http://schemas.openxmlformats.org/officeDocument/2006/relationships/font" Target="fonts/MuliRegular-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uliRegular-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Electrolize-regular.fntdata"/><Relationship Id="rId30" Type="http://schemas.openxmlformats.org/officeDocument/2006/relationships/font" Target="fonts/MuliRegular-boldItalic.fntdata"/><Relationship Id="rId11" Type="http://schemas.openxmlformats.org/officeDocument/2006/relationships/slide" Target="slides/slide7.xml"/><Relationship Id="rId33" Type="http://schemas.openxmlformats.org/officeDocument/2006/relationships/font" Target="fonts/BarlowLight-regular.fntdata"/><Relationship Id="rId10" Type="http://schemas.openxmlformats.org/officeDocument/2006/relationships/slide" Target="slides/slide6.xml"/><Relationship Id="rId32" Type="http://schemas.openxmlformats.org/officeDocument/2006/relationships/font" Target="fonts/LexendDeca-regular.fntdata"/><Relationship Id="rId13" Type="http://schemas.openxmlformats.org/officeDocument/2006/relationships/slide" Target="slides/slide9.xml"/><Relationship Id="rId35" Type="http://schemas.openxmlformats.org/officeDocument/2006/relationships/font" Target="fonts/BarlowLight-italic.fntdata"/><Relationship Id="rId12" Type="http://schemas.openxmlformats.org/officeDocument/2006/relationships/slide" Target="slides/slide8.xml"/><Relationship Id="rId34" Type="http://schemas.openxmlformats.org/officeDocument/2006/relationships/font" Target="fonts/BarlowLight-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BarlowLight-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d2a5c0726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d2a5c072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7d2a5c0726_2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7d2a5c072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35ed75ccf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5ed75ccf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6e6d053cb8_2_7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6e6d053cb8_2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7d2a5c0726_4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7d2a5c072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7d2a5c0726_4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d2a5c0726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35ed75ccf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5ed75ccf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e6d053cb8_2_6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e6d053cb8_2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Regular"/>
                <a:ea typeface="Muli Regular"/>
                <a:cs typeface="Muli Regular"/>
                <a:sym typeface="Muli Regular"/>
              </a:rPr>
              <a:t>“</a:t>
            </a:r>
            <a:endParaRPr sz="7200">
              <a:solidFill>
                <a:schemeClr val="lt1"/>
              </a:solidFill>
              <a:latin typeface="Muli Regular"/>
              <a:ea typeface="Muli Regular"/>
              <a:cs typeface="Muli Regular"/>
              <a:sym typeface="Muli Regular"/>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rgbClr val="A458FF"/>
            </a:gs>
            <a:gs pos="39000">
              <a:srgbClr val="3544FF"/>
            </a:gs>
            <a:gs pos="100000">
              <a:srgbClr val="0A2F9E"/>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accent5"/>
              </a:buClr>
              <a:buSzPts val="1800"/>
              <a:buFont typeface="Muli Regular"/>
              <a:buChar char="⬡"/>
              <a:defRPr sz="2400">
                <a:solidFill>
                  <a:schemeClr val="lt1"/>
                </a:solidFill>
                <a:latin typeface="Muli Regular"/>
                <a:ea typeface="Muli Regular"/>
                <a:cs typeface="Muli Regular"/>
                <a:sym typeface="Muli Regular"/>
              </a:defRPr>
            </a:lvl1pPr>
            <a:lvl2pPr indent="-381000" lvl="1" marL="9144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2pPr>
            <a:lvl3pPr indent="-381000" lvl="2" marL="13716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3pPr>
            <a:lvl4pPr indent="-381000" lvl="3" marL="18288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4pPr>
            <a:lvl5pPr indent="-381000" lvl="4" marL="2286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5pPr>
            <a:lvl6pPr indent="-381000" lvl="5" marL="27432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6pPr>
            <a:lvl7pPr indent="-381000" lvl="6" marL="32004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7pPr>
            <a:lvl8pPr indent="-381000" lvl="7" marL="36576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8pPr>
            <a:lvl9pPr indent="-381000" lvl="8" marL="41148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flip dir="l"/>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10.png"/><Relationship Id="rId5" Type="http://schemas.openxmlformats.org/officeDocument/2006/relationships/image" Target="../media/image26.png"/><Relationship Id="rId6" Type="http://schemas.openxmlformats.org/officeDocument/2006/relationships/image" Target="../media/image8.png"/><Relationship Id="rId7" Type="http://schemas.openxmlformats.org/officeDocument/2006/relationships/image" Target="../media/image15.png"/><Relationship Id="rId8"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9.pn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3.png"/><Relationship Id="rId13" Type="http://schemas.openxmlformats.org/officeDocument/2006/relationships/image" Target="../media/image10.png"/><Relationship Id="rId12" Type="http://schemas.openxmlformats.org/officeDocument/2006/relationships/image" Target="../media/image17.png"/><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6.png"/><Relationship Id="rId8"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Google Shape;60;p13"/>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61" name="Google Shape;61;p13"/>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62" name="Google Shape;62;p13"/>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63" name="Google Shape;63;p13"/>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64" name="Google Shape;64;p13"/>
          <p:cNvPicPr preferRelativeResize="0"/>
          <p:nvPr/>
        </p:nvPicPr>
        <p:blipFill>
          <a:blip r:embed="rId6">
            <a:alphaModFix/>
          </a:blip>
          <a:stretch>
            <a:fillRect/>
          </a:stretch>
        </p:blipFill>
        <p:spPr>
          <a:xfrm>
            <a:off x="8664593" y="3757882"/>
            <a:ext cx="321850" cy="448425"/>
          </a:xfrm>
          <a:prstGeom prst="rect">
            <a:avLst/>
          </a:prstGeom>
          <a:noFill/>
          <a:ln>
            <a:noFill/>
          </a:ln>
        </p:spPr>
      </p:pic>
      <p:sp>
        <p:nvSpPr>
          <p:cNvPr id="65" name="Google Shape;65;p13"/>
          <p:cNvSpPr txBox="1"/>
          <p:nvPr/>
        </p:nvSpPr>
        <p:spPr>
          <a:xfrm>
            <a:off x="0" y="245675"/>
            <a:ext cx="5865600" cy="157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u="sng">
                <a:solidFill>
                  <a:srgbClr val="FFFFFF"/>
                </a:solidFill>
                <a:latin typeface="Electrolize"/>
                <a:ea typeface="Electrolize"/>
                <a:cs typeface="Electrolize"/>
                <a:sym typeface="Electrolize"/>
              </a:rPr>
              <a:t>Attendance Recognition System using Half Face Appearance</a:t>
            </a:r>
            <a:endParaRPr b="1" sz="3300" u="sng">
              <a:solidFill>
                <a:srgbClr val="FFFFFF"/>
              </a:solidFill>
              <a:latin typeface="Electrolize"/>
              <a:ea typeface="Electrolize"/>
              <a:cs typeface="Electrolize"/>
              <a:sym typeface="Electrolize"/>
            </a:endParaRPr>
          </a:p>
        </p:txBody>
      </p:sp>
      <p:sp>
        <p:nvSpPr>
          <p:cNvPr id="66" name="Google Shape;66;p13"/>
          <p:cNvSpPr txBox="1"/>
          <p:nvPr/>
        </p:nvSpPr>
        <p:spPr>
          <a:xfrm>
            <a:off x="515250" y="1940950"/>
            <a:ext cx="4454100" cy="19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FFF2CC"/>
                </a:solidFill>
                <a:latin typeface="Electrolize"/>
                <a:ea typeface="Electrolize"/>
                <a:cs typeface="Electrolize"/>
                <a:sym typeface="Electrolize"/>
              </a:rPr>
              <a:t>Project Mentor : Ms. Mannat Doultani</a:t>
            </a:r>
            <a:endParaRPr sz="1900">
              <a:solidFill>
                <a:srgbClr val="FFF2CC"/>
              </a:solidFill>
              <a:latin typeface="Electrolize"/>
              <a:ea typeface="Electrolize"/>
              <a:cs typeface="Electrolize"/>
              <a:sym typeface="Electrolize"/>
            </a:endParaRPr>
          </a:p>
          <a:p>
            <a:pPr indent="0" lvl="0" marL="0" rtl="0" algn="l">
              <a:spcBef>
                <a:spcPts val="0"/>
              </a:spcBef>
              <a:spcAft>
                <a:spcPts val="0"/>
              </a:spcAft>
              <a:buNone/>
            </a:pPr>
            <a:r>
              <a:rPr lang="en" sz="1900">
                <a:solidFill>
                  <a:srgbClr val="FFF2CC"/>
                </a:solidFill>
                <a:latin typeface="Electrolize"/>
                <a:ea typeface="Electrolize"/>
                <a:cs typeface="Electrolize"/>
                <a:sym typeface="Electrolize"/>
              </a:rPr>
              <a:t>Group No : 4</a:t>
            </a:r>
            <a:endParaRPr sz="1900">
              <a:solidFill>
                <a:srgbClr val="FFF2CC"/>
              </a:solidFill>
              <a:latin typeface="Electrolize"/>
              <a:ea typeface="Electrolize"/>
              <a:cs typeface="Electrolize"/>
              <a:sym typeface="Electrolize"/>
            </a:endParaRPr>
          </a:p>
          <a:p>
            <a:pPr indent="0" lvl="0" marL="0" rtl="0" algn="l">
              <a:spcBef>
                <a:spcPts val="0"/>
              </a:spcBef>
              <a:spcAft>
                <a:spcPts val="0"/>
              </a:spcAft>
              <a:buNone/>
            </a:pPr>
            <a:r>
              <a:rPr lang="en" sz="1900">
                <a:solidFill>
                  <a:srgbClr val="FFF2CC"/>
                </a:solidFill>
                <a:latin typeface="Electrolize"/>
                <a:ea typeface="Electrolize"/>
                <a:cs typeface="Electrolize"/>
                <a:sym typeface="Electrolize"/>
              </a:rPr>
              <a:t>Members :</a:t>
            </a:r>
            <a:endParaRPr sz="1900">
              <a:solidFill>
                <a:srgbClr val="FFF2CC"/>
              </a:solidFill>
              <a:latin typeface="Electrolize"/>
              <a:ea typeface="Electrolize"/>
              <a:cs typeface="Electrolize"/>
              <a:sym typeface="Electrolize"/>
            </a:endParaRPr>
          </a:p>
          <a:p>
            <a:pPr indent="0" lvl="0" marL="0" rtl="0" algn="ctr">
              <a:spcBef>
                <a:spcPts val="0"/>
              </a:spcBef>
              <a:spcAft>
                <a:spcPts val="0"/>
              </a:spcAft>
              <a:buNone/>
            </a:pPr>
            <a:r>
              <a:rPr lang="en" sz="1900">
                <a:solidFill>
                  <a:srgbClr val="FFF2CC"/>
                </a:solidFill>
                <a:latin typeface="Electrolize"/>
                <a:ea typeface="Electrolize"/>
                <a:cs typeface="Electrolize"/>
                <a:sym typeface="Electrolize"/>
              </a:rPr>
              <a:t>Yogesh Tekwani { Group Leader }</a:t>
            </a:r>
            <a:endParaRPr sz="1900">
              <a:solidFill>
                <a:srgbClr val="FFF2CC"/>
              </a:solidFill>
              <a:latin typeface="Electrolize"/>
              <a:ea typeface="Electrolize"/>
              <a:cs typeface="Electrolize"/>
              <a:sym typeface="Electrolize"/>
            </a:endParaRPr>
          </a:p>
          <a:p>
            <a:pPr indent="0" lvl="0" marL="0" rtl="0" algn="l">
              <a:spcBef>
                <a:spcPts val="0"/>
              </a:spcBef>
              <a:spcAft>
                <a:spcPts val="0"/>
              </a:spcAft>
              <a:buNone/>
            </a:pPr>
            <a:r>
              <a:rPr lang="en" sz="1900">
                <a:solidFill>
                  <a:srgbClr val="FFF2CC"/>
                </a:solidFill>
                <a:latin typeface="Electrolize"/>
                <a:ea typeface="Electrolize"/>
                <a:cs typeface="Electrolize"/>
                <a:sym typeface="Electrolize"/>
              </a:rPr>
              <a:t>      Sagar Sidhwa</a:t>
            </a:r>
            <a:endParaRPr sz="1900">
              <a:solidFill>
                <a:srgbClr val="FFF2CC"/>
              </a:solidFill>
              <a:latin typeface="Electrolize"/>
              <a:ea typeface="Electrolize"/>
              <a:cs typeface="Electrolize"/>
              <a:sym typeface="Electrolize"/>
            </a:endParaRPr>
          </a:p>
          <a:p>
            <a:pPr indent="0" lvl="0" marL="0" rtl="0" algn="l">
              <a:spcBef>
                <a:spcPts val="0"/>
              </a:spcBef>
              <a:spcAft>
                <a:spcPts val="0"/>
              </a:spcAft>
              <a:buNone/>
            </a:pPr>
            <a:r>
              <a:rPr lang="en" sz="1900">
                <a:solidFill>
                  <a:srgbClr val="FFF2CC"/>
                </a:solidFill>
                <a:latin typeface="Electrolize"/>
                <a:ea typeface="Electrolize"/>
                <a:cs typeface="Electrolize"/>
                <a:sym typeface="Electrolize"/>
              </a:rPr>
              <a:t>      Somesh Tiwari</a:t>
            </a:r>
            <a:endParaRPr sz="1900">
              <a:solidFill>
                <a:srgbClr val="FFF2CC"/>
              </a:solidFill>
              <a:latin typeface="Electrolize"/>
              <a:ea typeface="Electrolize"/>
              <a:cs typeface="Electrolize"/>
              <a:sym typeface="Electrolize"/>
            </a:endParaRPr>
          </a:p>
          <a:p>
            <a:pPr indent="0" lvl="0" marL="0" rtl="0" algn="l">
              <a:spcBef>
                <a:spcPts val="0"/>
              </a:spcBef>
              <a:spcAft>
                <a:spcPts val="0"/>
              </a:spcAft>
              <a:buNone/>
            </a:pPr>
            <a:r>
              <a:t/>
            </a:r>
            <a:endParaRPr sz="1900">
              <a:solidFill>
                <a:srgbClr val="FFF2CC"/>
              </a:solidFill>
              <a:latin typeface="Electrolize"/>
              <a:ea typeface="Electrolize"/>
              <a:cs typeface="Electrolize"/>
              <a:sym typeface="Electrolize"/>
            </a:endParaRPr>
          </a:p>
        </p:txBody>
      </p:sp>
      <p:pic>
        <p:nvPicPr>
          <p:cNvPr id="67" name="Google Shape;67;p13"/>
          <p:cNvPicPr preferRelativeResize="0"/>
          <p:nvPr/>
        </p:nvPicPr>
        <p:blipFill>
          <a:blip r:embed="rId7">
            <a:alphaModFix/>
          </a:blip>
          <a:stretch>
            <a:fillRect/>
          </a:stretch>
        </p:blipFill>
        <p:spPr>
          <a:xfrm>
            <a:off x="4174738" y="3624450"/>
            <a:ext cx="794525" cy="1338150"/>
          </a:xfrm>
          <a:prstGeom prst="rect">
            <a:avLst/>
          </a:prstGeom>
          <a:noFill/>
          <a:ln>
            <a:noFill/>
          </a:ln>
        </p:spPr>
      </p:pic>
      <p:pic>
        <p:nvPicPr>
          <p:cNvPr id="68" name="Google Shape;68;p13"/>
          <p:cNvPicPr preferRelativeResize="0"/>
          <p:nvPr/>
        </p:nvPicPr>
        <p:blipFill>
          <a:blip r:embed="rId8">
            <a:alphaModFix/>
          </a:blip>
          <a:stretch>
            <a:fillRect/>
          </a:stretch>
        </p:blipFill>
        <p:spPr>
          <a:xfrm>
            <a:off x="5748520" y="1197357"/>
            <a:ext cx="2066875" cy="2072100"/>
          </a:xfrm>
          <a:prstGeom prst="rect">
            <a:avLst/>
          </a:prstGeom>
          <a:noFill/>
          <a:ln>
            <a:noFill/>
          </a:ln>
        </p:spPr>
      </p:pic>
      <p:pic>
        <p:nvPicPr>
          <p:cNvPr id="69" name="Google Shape;69;p13"/>
          <p:cNvPicPr preferRelativeResize="0"/>
          <p:nvPr/>
        </p:nvPicPr>
        <p:blipFill>
          <a:blip r:embed="rId3">
            <a:alphaModFix/>
          </a:blip>
          <a:stretch>
            <a:fillRect/>
          </a:stretch>
        </p:blipFill>
        <p:spPr>
          <a:xfrm>
            <a:off x="6612817" y="1409800"/>
            <a:ext cx="1039808" cy="1140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22"/>
          <p:cNvSpPr txBox="1"/>
          <p:nvPr>
            <p:ph idx="1" type="body"/>
          </p:nvPr>
        </p:nvSpPr>
        <p:spPr>
          <a:xfrm>
            <a:off x="351950" y="82125"/>
            <a:ext cx="8588100" cy="4817100"/>
          </a:xfrm>
          <a:prstGeom prst="rect">
            <a:avLst/>
          </a:prstGeom>
        </p:spPr>
        <p:txBody>
          <a:bodyPr anchorCtr="0" anchor="t" bIns="0" lIns="0" spcFirstLastPara="1" rIns="0" wrap="square" tIns="0">
            <a:noAutofit/>
          </a:bodyPr>
          <a:lstStyle/>
          <a:p>
            <a:pPr indent="-349250" lvl="0" marL="457200" rtl="0" algn="l">
              <a:lnSpc>
                <a:spcPct val="150000"/>
              </a:lnSpc>
              <a:spcBef>
                <a:spcPts val="0"/>
              </a:spcBef>
              <a:spcAft>
                <a:spcPts val="0"/>
              </a:spcAft>
              <a:buClr>
                <a:srgbClr val="FFFFFF"/>
              </a:buClr>
              <a:buSzPts val="1900"/>
              <a:buFont typeface="Electrolize"/>
              <a:buChar char="➔"/>
            </a:pPr>
            <a:r>
              <a:rPr b="1" lang="en" sz="1900">
                <a:solidFill>
                  <a:srgbClr val="FFFFFF"/>
                </a:solidFill>
                <a:latin typeface="Electrolize"/>
                <a:ea typeface="Electrolize"/>
                <a:cs typeface="Electrolize"/>
                <a:sym typeface="Electrolize"/>
              </a:rPr>
              <a:t>Third is to comparing the known with the unknown.</a:t>
            </a:r>
            <a:endParaRPr b="1" sz="1900">
              <a:solidFill>
                <a:srgbClr val="FFFFFF"/>
              </a:solidFill>
              <a:latin typeface="Electrolize"/>
              <a:ea typeface="Electrolize"/>
              <a:cs typeface="Electrolize"/>
              <a:sym typeface="Electrolize"/>
            </a:endParaRPr>
          </a:p>
          <a:p>
            <a:pPr indent="-349250" lvl="0" marL="457200" rtl="0" algn="l">
              <a:lnSpc>
                <a:spcPct val="150000"/>
              </a:lnSpc>
              <a:spcBef>
                <a:spcPts val="0"/>
              </a:spcBef>
              <a:spcAft>
                <a:spcPts val="0"/>
              </a:spcAft>
              <a:buClr>
                <a:srgbClr val="FFFFFF"/>
              </a:buClr>
              <a:buSzPts val="1900"/>
              <a:buFont typeface="Electrolize"/>
              <a:buChar char="➔"/>
            </a:pPr>
            <a:r>
              <a:rPr b="1" lang="en" sz="1900">
                <a:solidFill>
                  <a:srgbClr val="FFFFFF"/>
                </a:solidFill>
                <a:latin typeface="Electrolize"/>
                <a:ea typeface="Electrolize"/>
                <a:cs typeface="Electrolize"/>
                <a:sym typeface="Electrolize"/>
              </a:rPr>
              <a:t>Fourth is, if match is found then Face Recognition is done.</a:t>
            </a:r>
            <a:endParaRPr b="1" sz="1900">
              <a:solidFill>
                <a:srgbClr val="FFFFFF"/>
              </a:solidFill>
              <a:latin typeface="Electrolize"/>
              <a:ea typeface="Electrolize"/>
              <a:cs typeface="Electrolize"/>
              <a:sym typeface="Electrolize"/>
            </a:endParaRPr>
          </a:p>
          <a:p>
            <a:pPr indent="-349250" lvl="0" marL="457200" rtl="0" algn="l">
              <a:lnSpc>
                <a:spcPct val="150000"/>
              </a:lnSpc>
              <a:spcBef>
                <a:spcPts val="0"/>
              </a:spcBef>
              <a:spcAft>
                <a:spcPts val="0"/>
              </a:spcAft>
              <a:buClr>
                <a:srgbClr val="FFFFFF"/>
              </a:buClr>
              <a:buSzPts val="1900"/>
              <a:buFont typeface="Electrolize"/>
              <a:buChar char="➔"/>
            </a:pPr>
            <a:r>
              <a:rPr b="1" lang="en" sz="1900">
                <a:solidFill>
                  <a:srgbClr val="FFFFFF"/>
                </a:solidFill>
                <a:latin typeface="Electrolize"/>
                <a:ea typeface="Electrolize"/>
                <a:cs typeface="Electrolize"/>
                <a:sym typeface="Electrolize"/>
              </a:rPr>
              <a:t>Finally the attendance is marked in Auto-Generated Excel sheet.</a:t>
            </a:r>
            <a:endParaRPr b="1" sz="1900">
              <a:solidFill>
                <a:srgbClr val="FFFFFF"/>
              </a:solidFill>
              <a:latin typeface="Electrolize"/>
              <a:ea typeface="Electrolize"/>
              <a:cs typeface="Electrolize"/>
              <a:sym typeface="Electrolize"/>
            </a:endParaRPr>
          </a:p>
          <a:p>
            <a:pPr indent="0" lvl="0" marL="0" rtl="0" algn="l">
              <a:lnSpc>
                <a:spcPct val="150000"/>
              </a:lnSpc>
              <a:spcBef>
                <a:spcPts val="600"/>
              </a:spcBef>
              <a:spcAft>
                <a:spcPts val="0"/>
              </a:spcAft>
              <a:buNone/>
            </a:pPr>
            <a:r>
              <a:rPr lang="en" sz="1900" u="sng">
                <a:solidFill>
                  <a:srgbClr val="FFFFFF"/>
                </a:solidFill>
                <a:latin typeface="Electrolize"/>
                <a:ea typeface="Electrolize"/>
                <a:cs typeface="Electrolize"/>
                <a:sym typeface="Electrolize"/>
              </a:rPr>
              <a:t>Sample Output</a:t>
            </a:r>
            <a:r>
              <a:rPr lang="en" sz="1900">
                <a:solidFill>
                  <a:srgbClr val="FFFFFF"/>
                </a:solidFill>
                <a:latin typeface="Electrolize"/>
                <a:ea typeface="Electrolize"/>
                <a:cs typeface="Electrolize"/>
                <a:sym typeface="Electrolize"/>
              </a:rPr>
              <a:t> :  Attendance of all 7 students is marked in Excel sheet.</a:t>
            </a:r>
            <a:endParaRPr sz="1900">
              <a:solidFill>
                <a:srgbClr val="FFFFFF"/>
              </a:solidFill>
              <a:latin typeface="Electrolize"/>
              <a:ea typeface="Electrolize"/>
              <a:cs typeface="Electrolize"/>
              <a:sym typeface="Electrolize"/>
            </a:endParaRPr>
          </a:p>
          <a:p>
            <a:pPr indent="0" lvl="0" marL="0" rtl="0" algn="l">
              <a:lnSpc>
                <a:spcPct val="150000"/>
              </a:lnSpc>
              <a:spcBef>
                <a:spcPts val="600"/>
              </a:spcBef>
              <a:spcAft>
                <a:spcPts val="0"/>
              </a:spcAft>
              <a:buNone/>
            </a:pPr>
            <a:r>
              <a:t/>
            </a:r>
            <a:endParaRPr sz="1900">
              <a:solidFill>
                <a:srgbClr val="FFFFFF"/>
              </a:solidFill>
              <a:latin typeface="Electrolize"/>
              <a:ea typeface="Electrolize"/>
              <a:cs typeface="Electrolize"/>
              <a:sym typeface="Electrolize"/>
            </a:endParaRPr>
          </a:p>
        </p:txBody>
      </p:sp>
      <p:sp>
        <p:nvSpPr>
          <p:cNvPr id="348" name="Google Shape;348;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49" name="Google Shape;349;p22"/>
          <p:cNvPicPr preferRelativeResize="0"/>
          <p:nvPr/>
        </p:nvPicPr>
        <p:blipFill>
          <a:blip r:embed="rId3">
            <a:alphaModFix/>
          </a:blip>
          <a:stretch>
            <a:fillRect/>
          </a:stretch>
        </p:blipFill>
        <p:spPr>
          <a:xfrm>
            <a:off x="218275" y="1859950"/>
            <a:ext cx="5025625" cy="3117275"/>
          </a:xfrm>
          <a:prstGeom prst="rect">
            <a:avLst/>
          </a:prstGeom>
          <a:noFill/>
          <a:ln>
            <a:noFill/>
          </a:ln>
        </p:spPr>
      </p:pic>
      <p:pic>
        <p:nvPicPr>
          <p:cNvPr id="350" name="Google Shape;350;p22"/>
          <p:cNvPicPr preferRelativeResize="0"/>
          <p:nvPr/>
        </p:nvPicPr>
        <p:blipFill rotWithShape="1">
          <a:blip r:embed="rId4">
            <a:alphaModFix/>
          </a:blip>
          <a:srcRect b="0" l="0" r="37903" t="0"/>
          <a:stretch/>
        </p:blipFill>
        <p:spPr>
          <a:xfrm>
            <a:off x="5394000" y="1859950"/>
            <a:ext cx="3635276" cy="3117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23"/>
          <p:cNvSpPr txBox="1"/>
          <p:nvPr>
            <p:ph type="title"/>
          </p:nvPr>
        </p:nvSpPr>
        <p:spPr>
          <a:xfrm>
            <a:off x="580550" y="205975"/>
            <a:ext cx="6405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56" name="Google Shape;356;p23"/>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357" name="Google Shape;357;p23"/>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358" name="Google Shape;358;p23"/>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359" name="Google Shape;359;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60" name="Google Shape;360;p23"/>
          <p:cNvPicPr preferRelativeResize="0"/>
          <p:nvPr/>
        </p:nvPicPr>
        <p:blipFill>
          <a:blip r:embed="rId3">
            <a:alphaModFix/>
          </a:blip>
          <a:stretch>
            <a:fillRect/>
          </a:stretch>
        </p:blipFill>
        <p:spPr>
          <a:xfrm>
            <a:off x="0" y="309813"/>
            <a:ext cx="9144002" cy="4523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24"/>
          <p:cNvSpPr txBox="1"/>
          <p:nvPr>
            <p:ph type="title"/>
          </p:nvPr>
        </p:nvSpPr>
        <p:spPr>
          <a:xfrm>
            <a:off x="580550" y="205975"/>
            <a:ext cx="6405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66" name="Google Shape;366;p24"/>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367" name="Google Shape;367;p24"/>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368" name="Google Shape;368;p24"/>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369" name="Google Shape;369;p2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70" name="Google Shape;370;p24"/>
          <p:cNvPicPr preferRelativeResize="0"/>
          <p:nvPr/>
        </p:nvPicPr>
        <p:blipFill>
          <a:blip r:embed="rId3">
            <a:alphaModFix/>
          </a:blip>
          <a:stretch>
            <a:fillRect/>
          </a:stretch>
        </p:blipFill>
        <p:spPr>
          <a:xfrm>
            <a:off x="0" y="159208"/>
            <a:ext cx="9144000" cy="482508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25"/>
          <p:cNvSpPr txBox="1"/>
          <p:nvPr>
            <p:ph type="title"/>
          </p:nvPr>
        </p:nvSpPr>
        <p:spPr>
          <a:xfrm>
            <a:off x="524850" y="234525"/>
            <a:ext cx="7825200" cy="477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3100" u="sng">
                <a:solidFill>
                  <a:srgbClr val="FFFFFF"/>
                </a:solidFill>
                <a:latin typeface="Electrolize"/>
                <a:ea typeface="Electrolize"/>
                <a:cs typeface="Electrolize"/>
                <a:sym typeface="Electrolize"/>
              </a:rPr>
              <a:t>Hardware, Software, Tools and Constraints</a:t>
            </a:r>
            <a:endParaRPr sz="3100" u="sng">
              <a:latin typeface="Electrolize"/>
              <a:ea typeface="Electrolize"/>
              <a:cs typeface="Electrolize"/>
              <a:sym typeface="Electrolize"/>
            </a:endParaRPr>
          </a:p>
        </p:txBody>
      </p:sp>
      <p:sp>
        <p:nvSpPr>
          <p:cNvPr id="376" name="Google Shape;376;p2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25"/>
          <p:cNvSpPr txBox="1"/>
          <p:nvPr/>
        </p:nvSpPr>
        <p:spPr>
          <a:xfrm>
            <a:off x="858200" y="859375"/>
            <a:ext cx="4235100" cy="391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200" u="sng">
                <a:solidFill>
                  <a:srgbClr val="F3F3F3"/>
                </a:solidFill>
                <a:latin typeface="Electrolize"/>
                <a:ea typeface="Electrolize"/>
                <a:cs typeface="Electrolize"/>
                <a:sym typeface="Electrolize"/>
              </a:rPr>
              <a:t>Software Used:</a:t>
            </a:r>
            <a:endParaRPr b="1" sz="2200" u="sng">
              <a:solidFill>
                <a:srgbClr val="F3F3F3"/>
              </a:solidFill>
              <a:latin typeface="Electrolize"/>
              <a:ea typeface="Electrolize"/>
              <a:cs typeface="Electrolize"/>
              <a:sym typeface="Electrolize"/>
            </a:endParaRPr>
          </a:p>
          <a:p>
            <a:pPr indent="0" lvl="0" marL="457200" rtl="0" algn="l">
              <a:lnSpc>
                <a:spcPct val="150000"/>
              </a:lnSpc>
              <a:spcBef>
                <a:spcPts val="0"/>
              </a:spcBef>
              <a:spcAft>
                <a:spcPts val="0"/>
              </a:spcAft>
              <a:buNone/>
            </a:pPr>
            <a:r>
              <a:rPr b="1" lang="en" sz="1800">
                <a:solidFill>
                  <a:srgbClr val="F3F3F3"/>
                </a:solidFill>
                <a:latin typeface="Electrolize"/>
                <a:ea typeface="Electrolize"/>
                <a:cs typeface="Electrolize"/>
                <a:sym typeface="Electrolize"/>
              </a:rPr>
              <a:t>Anaconda</a:t>
            </a:r>
            <a:endParaRPr b="1" sz="1800">
              <a:solidFill>
                <a:srgbClr val="F3F3F3"/>
              </a:solidFill>
              <a:latin typeface="Electrolize"/>
              <a:ea typeface="Electrolize"/>
              <a:cs typeface="Electrolize"/>
              <a:sym typeface="Electrolize"/>
            </a:endParaRPr>
          </a:p>
          <a:p>
            <a:pPr indent="0" lvl="0" marL="457200" rtl="0" algn="l">
              <a:lnSpc>
                <a:spcPct val="150000"/>
              </a:lnSpc>
              <a:spcBef>
                <a:spcPts val="0"/>
              </a:spcBef>
              <a:spcAft>
                <a:spcPts val="0"/>
              </a:spcAft>
              <a:buNone/>
            </a:pPr>
            <a:r>
              <a:rPr b="1" lang="en" sz="1800">
                <a:solidFill>
                  <a:srgbClr val="F3F3F3"/>
                </a:solidFill>
                <a:latin typeface="Electrolize"/>
                <a:ea typeface="Electrolize"/>
                <a:cs typeface="Electrolize"/>
                <a:sym typeface="Electrolize"/>
              </a:rPr>
              <a:t>Dlib</a:t>
            </a:r>
            <a:endParaRPr b="1" sz="1800">
              <a:solidFill>
                <a:srgbClr val="F3F3F3"/>
              </a:solidFill>
              <a:latin typeface="Electrolize"/>
              <a:ea typeface="Electrolize"/>
              <a:cs typeface="Electrolize"/>
              <a:sym typeface="Electrolize"/>
            </a:endParaRPr>
          </a:p>
          <a:p>
            <a:pPr indent="0" lvl="0" marL="457200" rtl="0" algn="l">
              <a:lnSpc>
                <a:spcPct val="150000"/>
              </a:lnSpc>
              <a:spcBef>
                <a:spcPts val="0"/>
              </a:spcBef>
              <a:spcAft>
                <a:spcPts val="0"/>
              </a:spcAft>
              <a:buNone/>
            </a:pPr>
            <a:r>
              <a:rPr b="1" lang="en" sz="1800">
                <a:solidFill>
                  <a:srgbClr val="F3F3F3"/>
                </a:solidFill>
                <a:latin typeface="Electrolize"/>
                <a:ea typeface="Electrolize"/>
                <a:cs typeface="Electrolize"/>
                <a:sym typeface="Electrolize"/>
              </a:rPr>
              <a:t>Visual Studio</a:t>
            </a:r>
            <a:endParaRPr b="1" sz="1800">
              <a:solidFill>
                <a:srgbClr val="F3F3F3"/>
              </a:solidFill>
              <a:latin typeface="Electrolize"/>
              <a:ea typeface="Electrolize"/>
              <a:cs typeface="Electrolize"/>
              <a:sym typeface="Electrolize"/>
            </a:endParaRPr>
          </a:p>
          <a:p>
            <a:pPr indent="0" lvl="0" marL="0" rtl="0" algn="l">
              <a:lnSpc>
                <a:spcPct val="150000"/>
              </a:lnSpc>
              <a:spcBef>
                <a:spcPts val="0"/>
              </a:spcBef>
              <a:spcAft>
                <a:spcPts val="0"/>
              </a:spcAft>
              <a:buNone/>
            </a:pPr>
            <a:r>
              <a:t/>
            </a:r>
            <a:endParaRPr b="1" sz="1800">
              <a:solidFill>
                <a:srgbClr val="F3F3F3"/>
              </a:solidFill>
              <a:latin typeface="Electrolize"/>
              <a:ea typeface="Electrolize"/>
              <a:cs typeface="Electrolize"/>
              <a:sym typeface="Electrolize"/>
            </a:endParaRPr>
          </a:p>
          <a:p>
            <a:pPr indent="0" lvl="0" marL="0" rtl="0" algn="l">
              <a:lnSpc>
                <a:spcPct val="150000"/>
              </a:lnSpc>
              <a:spcBef>
                <a:spcPts val="0"/>
              </a:spcBef>
              <a:spcAft>
                <a:spcPts val="0"/>
              </a:spcAft>
              <a:buNone/>
            </a:pPr>
            <a:r>
              <a:rPr b="1" lang="en" sz="2200" u="sng">
                <a:solidFill>
                  <a:srgbClr val="F3F3F3"/>
                </a:solidFill>
                <a:latin typeface="Electrolize"/>
                <a:ea typeface="Electrolize"/>
                <a:cs typeface="Electrolize"/>
                <a:sym typeface="Electrolize"/>
              </a:rPr>
              <a:t>Tools :</a:t>
            </a:r>
            <a:endParaRPr b="1" sz="2200" u="sng">
              <a:solidFill>
                <a:srgbClr val="F3F3F3"/>
              </a:solidFill>
              <a:latin typeface="Electrolize"/>
              <a:ea typeface="Electrolize"/>
              <a:cs typeface="Electrolize"/>
              <a:sym typeface="Electrolize"/>
            </a:endParaRPr>
          </a:p>
          <a:p>
            <a:pPr indent="0" lvl="0" marL="457200" rtl="0" algn="l">
              <a:lnSpc>
                <a:spcPct val="150000"/>
              </a:lnSpc>
              <a:spcBef>
                <a:spcPts val="0"/>
              </a:spcBef>
              <a:spcAft>
                <a:spcPts val="0"/>
              </a:spcAft>
              <a:buNone/>
            </a:pPr>
            <a:r>
              <a:rPr b="1" lang="en" sz="1800">
                <a:solidFill>
                  <a:srgbClr val="F3F3F3"/>
                </a:solidFill>
                <a:latin typeface="Electrolize"/>
                <a:ea typeface="Electrolize"/>
                <a:cs typeface="Electrolize"/>
                <a:sym typeface="Electrolize"/>
              </a:rPr>
              <a:t>Cmake</a:t>
            </a:r>
            <a:endParaRPr b="1" sz="1800">
              <a:solidFill>
                <a:srgbClr val="F3F3F3"/>
              </a:solidFill>
              <a:latin typeface="Electrolize"/>
              <a:ea typeface="Electrolize"/>
              <a:cs typeface="Electrolize"/>
              <a:sym typeface="Electrolize"/>
            </a:endParaRPr>
          </a:p>
          <a:p>
            <a:pPr indent="0" lvl="0" marL="457200" rtl="0" algn="l">
              <a:lnSpc>
                <a:spcPct val="150000"/>
              </a:lnSpc>
              <a:spcBef>
                <a:spcPts val="0"/>
              </a:spcBef>
              <a:spcAft>
                <a:spcPts val="0"/>
              </a:spcAft>
              <a:buNone/>
            </a:pPr>
            <a:r>
              <a:rPr b="1" lang="en" sz="1800">
                <a:solidFill>
                  <a:srgbClr val="F3F3F3"/>
                </a:solidFill>
                <a:latin typeface="Electrolize"/>
                <a:ea typeface="Electrolize"/>
                <a:cs typeface="Electrolize"/>
                <a:sym typeface="Electrolize"/>
              </a:rPr>
              <a:t>VC++</a:t>
            </a:r>
            <a:endParaRPr b="1" sz="1800">
              <a:solidFill>
                <a:srgbClr val="F3F3F3"/>
              </a:solidFill>
              <a:latin typeface="Electrolize"/>
              <a:ea typeface="Electrolize"/>
              <a:cs typeface="Electrolize"/>
              <a:sym typeface="Electrolize"/>
            </a:endParaRPr>
          </a:p>
          <a:p>
            <a:pPr indent="0" lvl="0" marL="457200" rtl="0" algn="l">
              <a:lnSpc>
                <a:spcPct val="150000"/>
              </a:lnSpc>
              <a:spcBef>
                <a:spcPts val="0"/>
              </a:spcBef>
              <a:spcAft>
                <a:spcPts val="0"/>
              </a:spcAft>
              <a:buNone/>
            </a:pPr>
            <a:r>
              <a:rPr b="1" lang="en" sz="1800">
                <a:solidFill>
                  <a:srgbClr val="F3F3F3"/>
                </a:solidFill>
                <a:latin typeface="Electrolize"/>
                <a:ea typeface="Electrolize"/>
                <a:cs typeface="Electrolize"/>
                <a:sym typeface="Electrolize"/>
              </a:rPr>
              <a:t>Windows 10 SDK</a:t>
            </a:r>
            <a:endParaRPr b="1" sz="1800">
              <a:solidFill>
                <a:srgbClr val="F3F3F3"/>
              </a:solidFill>
              <a:latin typeface="Electrolize"/>
              <a:ea typeface="Electrolize"/>
              <a:cs typeface="Electrolize"/>
              <a:sym typeface="Electrolize"/>
            </a:endParaRPr>
          </a:p>
          <a:p>
            <a:pPr indent="0" lvl="0" marL="457200" rtl="0" algn="l">
              <a:lnSpc>
                <a:spcPct val="150000"/>
              </a:lnSpc>
              <a:spcBef>
                <a:spcPts val="0"/>
              </a:spcBef>
              <a:spcAft>
                <a:spcPts val="0"/>
              </a:spcAft>
              <a:buNone/>
            </a:pPr>
            <a:r>
              <a:rPr b="1" lang="en" sz="1800">
                <a:solidFill>
                  <a:srgbClr val="F3F3F3"/>
                </a:solidFill>
                <a:latin typeface="Electrolize"/>
                <a:ea typeface="Electrolize"/>
                <a:cs typeface="Electrolize"/>
                <a:sym typeface="Electrolize"/>
              </a:rPr>
              <a:t>OpenCV</a:t>
            </a:r>
            <a:endParaRPr b="1" sz="1800">
              <a:solidFill>
                <a:srgbClr val="F3F3F3"/>
              </a:solidFill>
              <a:latin typeface="Electrolize"/>
              <a:ea typeface="Electrolize"/>
              <a:cs typeface="Electrolize"/>
              <a:sym typeface="Electrolize"/>
            </a:endParaRPr>
          </a:p>
          <a:p>
            <a:pPr indent="0" lvl="0" marL="0" rtl="0" algn="l">
              <a:lnSpc>
                <a:spcPct val="150000"/>
              </a:lnSpc>
              <a:spcBef>
                <a:spcPts val="0"/>
              </a:spcBef>
              <a:spcAft>
                <a:spcPts val="0"/>
              </a:spcAft>
              <a:buNone/>
            </a:pPr>
            <a:r>
              <a:t/>
            </a:r>
            <a:endParaRPr sz="1800">
              <a:solidFill>
                <a:srgbClr val="F3F3F3"/>
              </a:solidFill>
              <a:latin typeface="Electrolize"/>
              <a:ea typeface="Electrolize"/>
              <a:cs typeface="Electrolize"/>
              <a:sym typeface="Electrolize"/>
            </a:endParaRPr>
          </a:p>
          <a:p>
            <a:pPr indent="0" lvl="0" marL="0" rtl="0" algn="l">
              <a:lnSpc>
                <a:spcPct val="150000"/>
              </a:lnSpc>
              <a:spcBef>
                <a:spcPts val="0"/>
              </a:spcBef>
              <a:spcAft>
                <a:spcPts val="0"/>
              </a:spcAft>
              <a:buNone/>
            </a:pPr>
            <a:r>
              <a:t/>
            </a:r>
            <a:endParaRPr sz="1800">
              <a:solidFill>
                <a:srgbClr val="F3F3F3"/>
              </a:solidFill>
              <a:latin typeface="Electrolize"/>
              <a:ea typeface="Electrolize"/>
              <a:cs typeface="Electrolize"/>
              <a:sym typeface="Electrolize"/>
            </a:endParaRPr>
          </a:p>
        </p:txBody>
      </p:sp>
      <p:sp>
        <p:nvSpPr>
          <p:cNvPr id="378" name="Google Shape;378;p25"/>
          <p:cNvSpPr txBox="1"/>
          <p:nvPr/>
        </p:nvSpPr>
        <p:spPr>
          <a:xfrm>
            <a:off x="4794175" y="838750"/>
            <a:ext cx="4235100" cy="4037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None/>
            </a:pPr>
            <a:r>
              <a:rPr b="1" lang="en" sz="2200" u="sng">
                <a:solidFill>
                  <a:srgbClr val="FFFFFF"/>
                </a:solidFill>
                <a:latin typeface="Electrolize"/>
                <a:ea typeface="Electrolize"/>
                <a:cs typeface="Electrolize"/>
                <a:sym typeface="Electrolize"/>
              </a:rPr>
              <a:t> </a:t>
            </a:r>
            <a:r>
              <a:rPr b="1" lang="en" sz="2200" u="sng">
                <a:solidFill>
                  <a:srgbClr val="FFFFFF"/>
                </a:solidFill>
                <a:latin typeface="Electrolize"/>
                <a:ea typeface="Electrolize"/>
                <a:cs typeface="Electrolize"/>
                <a:sym typeface="Electrolize"/>
              </a:rPr>
              <a:t>Constraints:</a:t>
            </a:r>
            <a:endParaRPr b="1" sz="2200" u="sng">
              <a:solidFill>
                <a:srgbClr val="FFFFFF"/>
              </a:solidFill>
              <a:latin typeface="Electrolize"/>
              <a:ea typeface="Electrolize"/>
              <a:cs typeface="Electrolize"/>
              <a:sym typeface="Electrolize"/>
            </a:endParaRPr>
          </a:p>
          <a:p>
            <a:pPr indent="-228600" lvl="0" marL="457200" rtl="0" algn="l">
              <a:lnSpc>
                <a:spcPct val="115000"/>
              </a:lnSpc>
              <a:spcBef>
                <a:spcPts val="0"/>
              </a:spcBef>
              <a:spcAft>
                <a:spcPts val="0"/>
              </a:spcAft>
              <a:buNone/>
            </a:pPr>
            <a:r>
              <a:t/>
            </a:r>
            <a:endParaRPr b="1" sz="1800">
              <a:solidFill>
                <a:srgbClr val="FFFFFF"/>
              </a:solidFill>
              <a:latin typeface="Electrolize"/>
              <a:ea typeface="Electrolize"/>
              <a:cs typeface="Electrolize"/>
              <a:sym typeface="Electrolize"/>
            </a:endParaRPr>
          </a:p>
          <a:p>
            <a:pPr indent="0" lvl="0" marL="457200" rtl="0" algn="l">
              <a:lnSpc>
                <a:spcPct val="90000"/>
              </a:lnSpc>
              <a:spcBef>
                <a:spcPts val="0"/>
              </a:spcBef>
              <a:spcAft>
                <a:spcPts val="0"/>
              </a:spcAft>
              <a:buNone/>
            </a:pPr>
            <a:r>
              <a:rPr b="1" lang="en" sz="1800">
                <a:solidFill>
                  <a:srgbClr val="FFFFFF"/>
                </a:solidFill>
                <a:latin typeface="Electrolize"/>
                <a:ea typeface="Electrolize"/>
                <a:cs typeface="Electrolize"/>
                <a:sym typeface="Electrolize"/>
              </a:rPr>
              <a:t>Good Quality Camera.    </a:t>
            </a:r>
            <a:endParaRPr b="1" sz="1800">
              <a:solidFill>
                <a:srgbClr val="FFFFFF"/>
              </a:solidFill>
              <a:latin typeface="Electrolize"/>
              <a:ea typeface="Electrolize"/>
              <a:cs typeface="Electrolize"/>
              <a:sym typeface="Electrolize"/>
            </a:endParaRPr>
          </a:p>
          <a:p>
            <a:pPr indent="0" lvl="0" marL="457200" rtl="0" algn="l">
              <a:lnSpc>
                <a:spcPct val="90000"/>
              </a:lnSpc>
              <a:spcBef>
                <a:spcPts val="0"/>
              </a:spcBef>
              <a:spcAft>
                <a:spcPts val="0"/>
              </a:spcAft>
              <a:buNone/>
            </a:pPr>
            <a:r>
              <a:t/>
            </a:r>
            <a:endParaRPr b="1" sz="1800">
              <a:solidFill>
                <a:srgbClr val="FFFFFF"/>
              </a:solidFill>
              <a:latin typeface="Electrolize"/>
              <a:ea typeface="Electrolize"/>
              <a:cs typeface="Electrolize"/>
              <a:sym typeface="Electrolize"/>
            </a:endParaRPr>
          </a:p>
          <a:p>
            <a:pPr indent="0" lvl="0" marL="457200" rtl="0" algn="l">
              <a:lnSpc>
                <a:spcPct val="90000"/>
              </a:lnSpc>
              <a:spcBef>
                <a:spcPts val="0"/>
              </a:spcBef>
              <a:spcAft>
                <a:spcPts val="0"/>
              </a:spcAft>
              <a:buNone/>
            </a:pPr>
            <a:r>
              <a:rPr b="1" lang="en" sz="1800">
                <a:solidFill>
                  <a:srgbClr val="FFFFFF"/>
                </a:solidFill>
                <a:latin typeface="Electrolize"/>
                <a:ea typeface="Electrolize"/>
                <a:cs typeface="Electrolize"/>
                <a:sym typeface="Electrolize"/>
              </a:rPr>
              <a:t>Continuous Network Connectivity Required.</a:t>
            </a:r>
            <a:endParaRPr b="1" sz="1800">
              <a:solidFill>
                <a:srgbClr val="FFFFFF"/>
              </a:solidFill>
              <a:latin typeface="Electrolize"/>
              <a:ea typeface="Electrolize"/>
              <a:cs typeface="Electrolize"/>
              <a:sym typeface="Electrolize"/>
            </a:endParaRPr>
          </a:p>
          <a:p>
            <a:pPr indent="0" lvl="0" marL="457200" rtl="0" algn="l">
              <a:lnSpc>
                <a:spcPct val="90000"/>
              </a:lnSpc>
              <a:spcBef>
                <a:spcPts val="0"/>
              </a:spcBef>
              <a:spcAft>
                <a:spcPts val="0"/>
              </a:spcAft>
              <a:buNone/>
            </a:pPr>
            <a:r>
              <a:t/>
            </a:r>
            <a:endParaRPr b="1" sz="1800">
              <a:solidFill>
                <a:srgbClr val="FFFFFF"/>
              </a:solidFill>
              <a:latin typeface="Electrolize"/>
              <a:ea typeface="Electrolize"/>
              <a:cs typeface="Electrolize"/>
              <a:sym typeface="Electrolize"/>
            </a:endParaRPr>
          </a:p>
          <a:p>
            <a:pPr indent="0" lvl="0" marL="457200" rtl="0" algn="l">
              <a:lnSpc>
                <a:spcPct val="90000"/>
              </a:lnSpc>
              <a:spcBef>
                <a:spcPts val="0"/>
              </a:spcBef>
              <a:spcAft>
                <a:spcPts val="0"/>
              </a:spcAft>
              <a:buNone/>
            </a:pPr>
            <a:r>
              <a:rPr b="1" lang="en" sz="1800">
                <a:solidFill>
                  <a:srgbClr val="FFFFFF"/>
                </a:solidFill>
                <a:latin typeface="Electrolize"/>
                <a:ea typeface="Electrolize"/>
                <a:cs typeface="Electrolize"/>
                <a:sym typeface="Electrolize"/>
              </a:rPr>
              <a:t>Faces should be properly visible to the Camera .</a:t>
            </a:r>
            <a:endParaRPr b="1" sz="1800">
              <a:solidFill>
                <a:srgbClr val="FFFFFF"/>
              </a:solidFill>
              <a:latin typeface="Electrolize"/>
              <a:ea typeface="Electrolize"/>
              <a:cs typeface="Electrolize"/>
              <a:sym typeface="Electrolize"/>
            </a:endParaRPr>
          </a:p>
          <a:p>
            <a:pPr indent="0" lvl="0" marL="457200" rtl="0" algn="l">
              <a:lnSpc>
                <a:spcPct val="90000"/>
              </a:lnSpc>
              <a:spcBef>
                <a:spcPts val="0"/>
              </a:spcBef>
              <a:spcAft>
                <a:spcPts val="0"/>
              </a:spcAft>
              <a:buNone/>
            </a:pPr>
            <a:r>
              <a:t/>
            </a:r>
            <a:endParaRPr b="1" sz="1800">
              <a:solidFill>
                <a:srgbClr val="FFFFFF"/>
              </a:solidFill>
              <a:latin typeface="Electrolize"/>
              <a:ea typeface="Electrolize"/>
              <a:cs typeface="Electrolize"/>
              <a:sym typeface="Electrolize"/>
            </a:endParaRPr>
          </a:p>
          <a:p>
            <a:pPr indent="0" lvl="0" marL="457200" rtl="0" algn="l">
              <a:lnSpc>
                <a:spcPct val="90000"/>
              </a:lnSpc>
              <a:spcBef>
                <a:spcPts val="0"/>
              </a:spcBef>
              <a:spcAft>
                <a:spcPts val="0"/>
              </a:spcAft>
              <a:buNone/>
            </a:pPr>
            <a:r>
              <a:rPr b="1" lang="en" sz="1800">
                <a:solidFill>
                  <a:srgbClr val="FFFFFF"/>
                </a:solidFill>
                <a:latin typeface="Electrolize"/>
                <a:ea typeface="Electrolize"/>
                <a:cs typeface="Electrolize"/>
                <a:sym typeface="Electrolize"/>
              </a:rPr>
              <a:t>Processor requirement varies according to the size of the Database.</a:t>
            </a:r>
            <a:endParaRPr b="1" sz="1800">
              <a:solidFill>
                <a:srgbClr val="FFFFFF"/>
              </a:solidFill>
              <a:latin typeface="Electrolize"/>
              <a:ea typeface="Electrolize"/>
              <a:cs typeface="Electrolize"/>
              <a:sym typeface="Electrolize"/>
            </a:endParaRPr>
          </a:p>
          <a:p>
            <a:pPr indent="0" lvl="0" marL="457200" rtl="0" algn="l">
              <a:lnSpc>
                <a:spcPct val="90000"/>
              </a:lnSpc>
              <a:spcBef>
                <a:spcPts val="0"/>
              </a:spcBef>
              <a:spcAft>
                <a:spcPts val="0"/>
              </a:spcAft>
              <a:buNone/>
            </a:pPr>
            <a:r>
              <a:t/>
            </a:r>
            <a:endParaRPr b="1" sz="1800">
              <a:solidFill>
                <a:srgbClr val="FFFFFF"/>
              </a:solidFill>
              <a:latin typeface="Electrolize"/>
              <a:ea typeface="Electrolize"/>
              <a:cs typeface="Electrolize"/>
              <a:sym typeface="Electrolize"/>
            </a:endParaRPr>
          </a:p>
          <a:p>
            <a:pPr indent="0" lvl="0" marL="457200" rtl="0" algn="l">
              <a:lnSpc>
                <a:spcPct val="90000"/>
              </a:lnSpc>
              <a:spcBef>
                <a:spcPts val="0"/>
              </a:spcBef>
              <a:spcAft>
                <a:spcPts val="0"/>
              </a:spcAft>
              <a:buNone/>
            </a:pPr>
            <a:r>
              <a:rPr b="1" lang="en" sz="1800">
                <a:solidFill>
                  <a:srgbClr val="FFFFFF"/>
                </a:solidFill>
                <a:latin typeface="Electrolize"/>
                <a:ea typeface="Electrolize"/>
                <a:cs typeface="Electrolize"/>
                <a:sym typeface="Electrolize"/>
              </a:rPr>
              <a:t>Camera Accessibility</a:t>
            </a:r>
            <a:endParaRPr sz="1800">
              <a:solidFill>
                <a:srgbClr val="FFFFFF"/>
              </a:solidFill>
              <a:latin typeface="Electrolize"/>
              <a:ea typeface="Electrolize"/>
              <a:cs typeface="Electrolize"/>
              <a:sym typeface="Electrolize"/>
            </a:endParaRPr>
          </a:p>
        </p:txBody>
      </p:sp>
      <p:grpSp>
        <p:nvGrpSpPr>
          <p:cNvPr id="379" name="Google Shape;379;p25"/>
          <p:cNvGrpSpPr/>
          <p:nvPr/>
        </p:nvGrpSpPr>
        <p:grpSpPr>
          <a:xfrm>
            <a:off x="4978036" y="1700112"/>
            <a:ext cx="210285" cy="205348"/>
            <a:chOff x="2594325" y="1627175"/>
            <a:chExt cx="440850" cy="440850"/>
          </a:xfrm>
        </p:grpSpPr>
        <p:sp>
          <p:nvSpPr>
            <p:cNvPr id="380" name="Google Shape;380;p25"/>
            <p:cNvSpPr/>
            <p:nvPr/>
          </p:nvSpPr>
          <p:spPr>
            <a:xfrm>
              <a:off x="2594325" y="1890950"/>
              <a:ext cx="177075" cy="177075"/>
            </a:xfrm>
            <a:custGeom>
              <a:rect b="b" l="l" r="r" t="t"/>
              <a:pathLst>
                <a:path extrusionOk="0" h="7083" w="7083">
                  <a:moveTo>
                    <a:pt x="5544" y="0"/>
                  </a:moveTo>
                  <a:lnTo>
                    <a:pt x="538" y="5984"/>
                  </a:lnTo>
                  <a:lnTo>
                    <a:pt x="0" y="7083"/>
                  </a:lnTo>
                  <a:lnTo>
                    <a:pt x="1099" y="6546"/>
                  </a:lnTo>
                  <a:lnTo>
                    <a:pt x="7083" y="1539"/>
                  </a:lnTo>
                  <a:lnTo>
                    <a:pt x="55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5"/>
            <p:cNvSpPr/>
            <p:nvPr/>
          </p:nvSpPr>
          <p:spPr>
            <a:xfrm>
              <a:off x="2858700" y="1627175"/>
              <a:ext cx="176475" cy="176475"/>
            </a:xfrm>
            <a:custGeom>
              <a:rect b="b" l="l" r="r" t="t"/>
              <a:pathLst>
                <a:path extrusionOk="0" h="7059" w="7059">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5"/>
            <p:cNvSpPr/>
            <p:nvPr/>
          </p:nvSpPr>
          <p:spPr>
            <a:xfrm>
              <a:off x="2663325" y="1702275"/>
              <a:ext cx="296750" cy="296775"/>
            </a:xfrm>
            <a:custGeom>
              <a:rect b="b" l="l" r="r" t="t"/>
              <a:pathLst>
                <a:path extrusionOk="0" h="11871" w="1187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25"/>
          <p:cNvGrpSpPr/>
          <p:nvPr/>
        </p:nvGrpSpPr>
        <p:grpSpPr>
          <a:xfrm>
            <a:off x="4978036" y="2153112"/>
            <a:ext cx="210285" cy="205348"/>
            <a:chOff x="2594325" y="1627175"/>
            <a:chExt cx="440850" cy="440850"/>
          </a:xfrm>
        </p:grpSpPr>
        <p:sp>
          <p:nvSpPr>
            <p:cNvPr id="384" name="Google Shape;384;p25"/>
            <p:cNvSpPr/>
            <p:nvPr/>
          </p:nvSpPr>
          <p:spPr>
            <a:xfrm>
              <a:off x="2594325" y="1890950"/>
              <a:ext cx="177075" cy="177075"/>
            </a:xfrm>
            <a:custGeom>
              <a:rect b="b" l="l" r="r" t="t"/>
              <a:pathLst>
                <a:path extrusionOk="0" h="7083" w="7083">
                  <a:moveTo>
                    <a:pt x="5544" y="0"/>
                  </a:moveTo>
                  <a:lnTo>
                    <a:pt x="538" y="5984"/>
                  </a:lnTo>
                  <a:lnTo>
                    <a:pt x="0" y="7083"/>
                  </a:lnTo>
                  <a:lnTo>
                    <a:pt x="1099" y="6546"/>
                  </a:lnTo>
                  <a:lnTo>
                    <a:pt x="7083" y="1539"/>
                  </a:lnTo>
                  <a:lnTo>
                    <a:pt x="55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5"/>
            <p:cNvSpPr/>
            <p:nvPr/>
          </p:nvSpPr>
          <p:spPr>
            <a:xfrm>
              <a:off x="2858700" y="1627175"/>
              <a:ext cx="176475" cy="176475"/>
            </a:xfrm>
            <a:custGeom>
              <a:rect b="b" l="l" r="r" t="t"/>
              <a:pathLst>
                <a:path extrusionOk="0" h="7059" w="7059">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5"/>
            <p:cNvSpPr/>
            <p:nvPr/>
          </p:nvSpPr>
          <p:spPr>
            <a:xfrm>
              <a:off x="2663325" y="1702275"/>
              <a:ext cx="296750" cy="296775"/>
            </a:xfrm>
            <a:custGeom>
              <a:rect b="b" l="l" r="r" t="t"/>
              <a:pathLst>
                <a:path extrusionOk="0" h="11871" w="1187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25"/>
          <p:cNvGrpSpPr/>
          <p:nvPr/>
        </p:nvGrpSpPr>
        <p:grpSpPr>
          <a:xfrm>
            <a:off x="4978036" y="2893737"/>
            <a:ext cx="210285" cy="205348"/>
            <a:chOff x="2594325" y="1627175"/>
            <a:chExt cx="440850" cy="440850"/>
          </a:xfrm>
        </p:grpSpPr>
        <p:sp>
          <p:nvSpPr>
            <p:cNvPr id="388" name="Google Shape;388;p25"/>
            <p:cNvSpPr/>
            <p:nvPr/>
          </p:nvSpPr>
          <p:spPr>
            <a:xfrm>
              <a:off x="2594325" y="1890950"/>
              <a:ext cx="177075" cy="177075"/>
            </a:xfrm>
            <a:custGeom>
              <a:rect b="b" l="l" r="r" t="t"/>
              <a:pathLst>
                <a:path extrusionOk="0" h="7083" w="7083">
                  <a:moveTo>
                    <a:pt x="5544" y="0"/>
                  </a:moveTo>
                  <a:lnTo>
                    <a:pt x="538" y="5984"/>
                  </a:lnTo>
                  <a:lnTo>
                    <a:pt x="0" y="7083"/>
                  </a:lnTo>
                  <a:lnTo>
                    <a:pt x="1099" y="6546"/>
                  </a:lnTo>
                  <a:lnTo>
                    <a:pt x="7083" y="1539"/>
                  </a:lnTo>
                  <a:lnTo>
                    <a:pt x="55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5"/>
            <p:cNvSpPr/>
            <p:nvPr/>
          </p:nvSpPr>
          <p:spPr>
            <a:xfrm>
              <a:off x="2858700" y="1627175"/>
              <a:ext cx="176475" cy="176475"/>
            </a:xfrm>
            <a:custGeom>
              <a:rect b="b" l="l" r="r" t="t"/>
              <a:pathLst>
                <a:path extrusionOk="0" h="7059" w="7059">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5"/>
            <p:cNvSpPr/>
            <p:nvPr/>
          </p:nvSpPr>
          <p:spPr>
            <a:xfrm>
              <a:off x="2663325" y="1702275"/>
              <a:ext cx="296750" cy="296775"/>
            </a:xfrm>
            <a:custGeom>
              <a:rect b="b" l="l" r="r" t="t"/>
              <a:pathLst>
                <a:path extrusionOk="0" h="11871" w="1187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25"/>
          <p:cNvGrpSpPr/>
          <p:nvPr/>
        </p:nvGrpSpPr>
        <p:grpSpPr>
          <a:xfrm>
            <a:off x="4978036" y="3634362"/>
            <a:ext cx="210285" cy="205348"/>
            <a:chOff x="2594325" y="1627175"/>
            <a:chExt cx="440850" cy="440850"/>
          </a:xfrm>
        </p:grpSpPr>
        <p:sp>
          <p:nvSpPr>
            <p:cNvPr id="392" name="Google Shape;392;p25"/>
            <p:cNvSpPr/>
            <p:nvPr/>
          </p:nvSpPr>
          <p:spPr>
            <a:xfrm>
              <a:off x="2594325" y="1890950"/>
              <a:ext cx="177075" cy="177075"/>
            </a:xfrm>
            <a:custGeom>
              <a:rect b="b" l="l" r="r" t="t"/>
              <a:pathLst>
                <a:path extrusionOk="0" h="7083" w="7083">
                  <a:moveTo>
                    <a:pt x="5544" y="0"/>
                  </a:moveTo>
                  <a:lnTo>
                    <a:pt x="538" y="5984"/>
                  </a:lnTo>
                  <a:lnTo>
                    <a:pt x="0" y="7083"/>
                  </a:lnTo>
                  <a:lnTo>
                    <a:pt x="1099" y="6546"/>
                  </a:lnTo>
                  <a:lnTo>
                    <a:pt x="7083" y="1539"/>
                  </a:lnTo>
                  <a:lnTo>
                    <a:pt x="55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5"/>
            <p:cNvSpPr/>
            <p:nvPr/>
          </p:nvSpPr>
          <p:spPr>
            <a:xfrm>
              <a:off x="2858700" y="1627175"/>
              <a:ext cx="176475" cy="176475"/>
            </a:xfrm>
            <a:custGeom>
              <a:rect b="b" l="l" r="r" t="t"/>
              <a:pathLst>
                <a:path extrusionOk="0" h="7059" w="7059">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5"/>
            <p:cNvSpPr/>
            <p:nvPr/>
          </p:nvSpPr>
          <p:spPr>
            <a:xfrm>
              <a:off x="2663325" y="1702275"/>
              <a:ext cx="296750" cy="296775"/>
            </a:xfrm>
            <a:custGeom>
              <a:rect b="b" l="l" r="r" t="t"/>
              <a:pathLst>
                <a:path extrusionOk="0" h="11871" w="1187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25"/>
          <p:cNvGrpSpPr/>
          <p:nvPr/>
        </p:nvGrpSpPr>
        <p:grpSpPr>
          <a:xfrm>
            <a:off x="4978036" y="4643212"/>
            <a:ext cx="210285" cy="205348"/>
            <a:chOff x="2594325" y="1627175"/>
            <a:chExt cx="440850" cy="440850"/>
          </a:xfrm>
        </p:grpSpPr>
        <p:sp>
          <p:nvSpPr>
            <p:cNvPr id="396" name="Google Shape;396;p25"/>
            <p:cNvSpPr/>
            <p:nvPr/>
          </p:nvSpPr>
          <p:spPr>
            <a:xfrm>
              <a:off x="2594325" y="1890950"/>
              <a:ext cx="177075" cy="177075"/>
            </a:xfrm>
            <a:custGeom>
              <a:rect b="b" l="l" r="r" t="t"/>
              <a:pathLst>
                <a:path extrusionOk="0" h="7083" w="7083">
                  <a:moveTo>
                    <a:pt x="5544" y="0"/>
                  </a:moveTo>
                  <a:lnTo>
                    <a:pt x="538" y="5984"/>
                  </a:lnTo>
                  <a:lnTo>
                    <a:pt x="0" y="7083"/>
                  </a:lnTo>
                  <a:lnTo>
                    <a:pt x="1099" y="6546"/>
                  </a:lnTo>
                  <a:lnTo>
                    <a:pt x="7083" y="1539"/>
                  </a:lnTo>
                  <a:lnTo>
                    <a:pt x="55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5"/>
            <p:cNvSpPr/>
            <p:nvPr/>
          </p:nvSpPr>
          <p:spPr>
            <a:xfrm>
              <a:off x="2858700" y="1627175"/>
              <a:ext cx="176475" cy="176475"/>
            </a:xfrm>
            <a:custGeom>
              <a:rect b="b" l="l" r="r" t="t"/>
              <a:pathLst>
                <a:path extrusionOk="0" h="7059" w="7059">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5"/>
            <p:cNvSpPr/>
            <p:nvPr/>
          </p:nvSpPr>
          <p:spPr>
            <a:xfrm>
              <a:off x="2663325" y="1702275"/>
              <a:ext cx="296750" cy="296775"/>
            </a:xfrm>
            <a:custGeom>
              <a:rect b="b" l="l" r="r" t="t"/>
              <a:pathLst>
                <a:path extrusionOk="0" h="11871" w="1187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5"/>
          <p:cNvGrpSpPr/>
          <p:nvPr/>
        </p:nvGrpSpPr>
        <p:grpSpPr>
          <a:xfrm>
            <a:off x="4794170" y="925917"/>
            <a:ext cx="299121" cy="423685"/>
            <a:chOff x="3984000" y="1594200"/>
            <a:chExt cx="357800" cy="506800"/>
          </a:xfrm>
        </p:grpSpPr>
        <p:sp>
          <p:nvSpPr>
            <p:cNvPr id="400" name="Google Shape;400;p25"/>
            <p:cNvSpPr/>
            <p:nvPr/>
          </p:nvSpPr>
          <p:spPr>
            <a:xfrm>
              <a:off x="3984000" y="1597875"/>
              <a:ext cx="44575" cy="503125"/>
            </a:xfrm>
            <a:custGeom>
              <a:rect b="b" l="l" r="r" t="t"/>
              <a:pathLst>
                <a:path extrusionOk="0" h="20125" w="1783">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5"/>
            <p:cNvSpPr/>
            <p:nvPr/>
          </p:nvSpPr>
          <p:spPr>
            <a:xfrm>
              <a:off x="4041375" y="1594200"/>
              <a:ext cx="300425" cy="229600"/>
            </a:xfrm>
            <a:custGeom>
              <a:rect b="b" l="l" r="r" t="t"/>
              <a:pathLst>
                <a:path extrusionOk="0" h="9184" w="12017">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25"/>
          <p:cNvGrpSpPr/>
          <p:nvPr/>
        </p:nvGrpSpPr>
        <p:grpSpPr>
          <a:xfrm>
            <a:off x="344443" y="979516"/>
            <a:ext cx="427781" cy="316489"/>
            <a:chOff x="5255200" y="3006475"/>
            <a:chExt cx="511700" cy="378575"/>
          </a:xfrm>
        </p:grpSpPr>
        <p:sp>
          <p:nvSpPr>
            <p:cNvPr id="403" name="Google Shape;403;p25"/>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5"/>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25"/>
          <p:cNvGrpSpPr/>
          <p:nvPr/>
        </p:nvGrpSpPr>
        <p:grpSpPr>
          <a:xfrm>
            <a:off x="344443" y="3099079"/>
            <a:ext cx="427781" cy="316489"/>
            <a:chOff x="5255200" y="3006475"/>
            <a:chExt cx="511700" cy="378575"/>
          </a:xfrm>
        </p:grpSpPr>
        <p:sp>
          <p:nvSpPr>
            <p:cNvPr id="406" name="Google Shape;406;p25"/>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5"/>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25"/>
          <p:cNvGrpSpPr/>
          <p:nvPr/>
        </p:nvGrpSpPr>
        <p:grpSpPr>
          <a:xfrm>
            <a:off x="1111819" y="1874002"/>
            <a:ext cx="196677" cy="281593"/>
            <a:chOff x="6730350" y="2315900"/>
            <a:chExt cx="257700" cy="420100"/>
          </a:xfrm>
        </p:grpSpPr>
        <p:sp>
          <p:nvSpPr>
            <p:cNvPr id="409" name="Google Shape;409;p25"/>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5"/>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5"/>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5"/>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5"/>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25"/>
          <p:cNvGrpSpPr/>
          <p:nvPr/>
        </p:nvGrpSpPr>
        <p:grpSpPr>
          <a:xfrm>
            <a:off x="1111819" y="1418502"/>
            <a:ext cx="196677" cy="281593"/>
            <a:chOff x="6730350" y="2315900"/>
            <a:chExt cx="257700" cy="420100"/>
          </a:xfrm>
        </p:grpSpPr>
        <p:sp>
          <p:nvSpPr>
            <p:cNvPr id="415" name="Google Shape;415;p25"/>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5"/>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5"/>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5"/>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5"/>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25"/>
          <p:cNvGrpSpPr/>
          <p:nvPr/>
        </p:nvGrpSpPr>
        <p:grpSpPr>
          <a:xfrm>
            <a:off x="1111819" y="2329502"/>
            <a:ext cx="196677" cy="281593"/>
            <a:chOff x="6730350" y="2315900"/>
            <a:chExt cx="257700" cy="420100"/>
          </a:xfrm>
        </p:grpSpPr>
        <p:sp>
          <p:nvSpPr>
            <p:cNvPr id="421" name="Google Shape;421;p25"/>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5"/>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5"/>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5"/>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5"/>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25"/>
          <p:cNvGrpSpPr/>
          <p:nvPr/>
        </p:nvGrpSpPr>
        <p:grpSpPr>
          <a:xfrm>
            <a:off x="1111819" y="3634352"/>
            <a:ext cx="196677" cy="281593"/>
            <a:chOff x="6730350" y="2315900"/>
            <a:chExt cx="257700" cy="420100"/>
          </a:xfrm>
        </p:grpSpPr>
        <p:sp>
          <p:nvSpPr>
            <p:cNvPr id="427" name="Google Shape;427;p25"/>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5"/>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5"/>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5"/>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5"/>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25"/>
          <p:cNvGrpSpPr/>
          <p:nvPr/>
        </p:nvGrpSpPr>
        <p:grpSpPr>
          <a:xfrm>
            <a:off x="1111819" y="3994502"/>
            <a:ext cx="196677" cy="281593"/>
            <a:chOff x="6730350" y="2315900"/>
            <a:chExt cx="257700" cy="420100"/>
          </a:xfrm>
        </p:grpSpPr>
        <p:sp>
          <p:nvSpPr>
            <p:cNvPr id="433" name="Google Shape;433;p25"/>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5"/>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5"/>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5"/>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5"/>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25"/>
          <p:cNvGrpSpPr/>
          <p:nvPr/>
        </p:nvGrpSpPr>
        <p:grpSpPr>
          <a:xfrm>
            <a:off x="1111819" y="4468252"/>
            <a:ext cx="196677" cy="281593"/>
            <a:chOff x="6730350" y="2315900"/>
            <a:chExt cx="257700" cy="420100"/>
          </a:xfrm>
        </p:grpSpPr>
        <p:sp>
          <p:nvSpPr>
            <p:cNvPr id="439" name="Google Shape;439;p25"/>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5"/>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5"/>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5"/>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25"/>
          <p:cNvGrpSpPr/>
          <p:nvPr/>
        </p:nvGrpSpPr>
        <p:grpSpPr>
          <a:xfrm>
            <a:off x="1111819" y="4805852"/>
            <a:ext cx="196677" cy="281593"/>
            <a:chOff x="6730350" y="2315900"/>
            <a:chExt cx="257700" cy="420100"/>
          </a:xfrm>
        </p:grpSpPr>
        <p:sp>
          <p:nvSpPr>
            <p:cNvPr id="445" name="Google Shape;445;p25"/>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5"/>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5"/>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5"/>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5"/>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2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55" name="Google Shape;455;p26"/>
          <p:cNvSpPr txBox="1"/>
          <p:nvPr>
            <p:ph idx="4294967295" type="title"/>
          </p:nvPr>
        </p:nvSpPr>
        <p:spPr>
          <a:xfrm>
            <a:off x="1108800" y="150050"/>
            <a:ext cx="6926400" cy="719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4000" u="sng">
                <a:solidFill>
                  <a:srgbClr val="FFFFFF"/>
                </a:solidFill>
                <a:latin typeface="Electrolize"/>
                <a:ea typeface="Electrolize"/>
                <a:cs typeface="Electrolize"/>
                <a:sym typeface="Electrolize"/>
              </a:rPr>
              <a:t>Block Diagram</a:t>
            </a:r>
            <a:endParaRPr sz="4000" u="sng">
              <a:solidFill>
                <a:srgbClr val="FFFFFF"/>
              </a:solidFill>
              <a:latin typeface="Electrolize"/>
              <a:ea typeface="Electrolize"/>
              <a:cs typeface="Electrolize"/>
              <a:sym typeface="Electrolize"/>
            </a:endParaRPr>
          </a:p>
          <a:p>
            <a:pPr indent="0" lvl="0" marL="0" rtl="0" algn="ctr">
              <a:spcBef>
                <a:spcPts val="0"/>
              </a:spcBef>
              <a:spcAft>
                <a:spcPts val="0"/>
              </a:spcAft>
              <a:buNone/>
            </a:pPr>
            <a:r>
              <a:t/>
            </a:r>
            <a:endParaRPr sz="4000" u="sng">
              <a:latin typeface="Electrolize"/>
              <a:ea typeface="Electrolize"/>
              <a:cs typeface="Electrolize"/>
              <a:sym typeface="Electrolize"/>
            </a:endParaRPr>
          </a:p>
        </p:txBody>
      </p:sp>
      <p:pic>
        <p:nvPicPr>
          <p:cNvPr id="456" name="Google Shape;456;p26"/>
          <p:cNvPicPr preferRelativeResize="0"/>
          <p:nvPr/>
        </p:nvPicPr>
        <p:blipFill>
          <a:blip r:embed="rId3">
            <a:alphaModFix/>
          </a:blip>
          <a:stretch>
            <a:fillRect/>
          </a:stretch>
        </p:blipFill>
        <p:spPr>
          <a:xfrm>
            <a:off x="303500" y="869450"/>
            <a:ext cx="8577826" cy="3880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27"/>
          <p:cNvSpPr txBox="1"/>
          <p:nvPr>
            <p:ph type="title"/>
          </p:nvPr>
        </p:nvSpPr>
        <p:spPr>
          <a:xfrm>
            <a:off x="577500" y="49400"/>
            <a:ext cx="7989000" cy="608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4000" u="sng">
                <a:latin typeface="Electrolize"/>
                <a:ea typeface="Electrolize"/>
                <a:cs typeface="Electrolize"/>
                <a:sym typeface="Electrolize"/>
              </a:rPr>
              <a:t>Modular</a:t>
            </a:r>
            <a:endParaRPr sz="4000" u="sng">
              <a:latin typeface="Electrolize"/>
              <a:ea typeface="Electrolize"/>
              <a:cs typeface="Electrolize"/>
              <a:sym typeface="Electrolize"/>
            </a:endParaRPr>
          </a:p>
        </p:txBody>
      </p:sp>
      <p:sp>
        <p:nvSpPr>
          <p:cNvPr id="462" name="Google Shape;462;p2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63" name="Google Shape;463;p27"/>
          <p:cNvPicPr preferRelativeResize="0"/>
          <p:nvPr/>
        </p:nvPicPr>
        <p:blipFill>
          <a:blip r:embed="rId3">
            <a:alphaModFix/>
          </a:blip>
          <a:stretch>
            <a:fillRect/>
          </a:stretch>
        </p:blipFill>
        <p:spPr>
          <a:xfrm>
            <a:off x="143725" y="782700"/>
            <a:ext cx="8856549" cy="3994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28"/>
          <p:cNvSpPr txBox="1"/>
          <p:nvPr/>
        </p:nvSpPr>
        <p:spPr>
          <a:xfrm>
            <a:off x="311700" y="117550"/>
            <a:ext cx="85206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u="sng">
                <a:solidFill>
                  <a:srgbClr val="FFFFFF"/>
                </a:solidFill>
                <a:latin typeface="Electrolize"/>
                <a:ea typeface="Electrolize"/>
                <a:cs typeface="Electrolize"/>
                <a:sym typeface="Electrolize"/>
              </a:rPr>
              <a:t>Next Work Plan </a:t>
            </a:r>
            <a:endParaRPr b="1" sz="3000" u="sng">
              <a:solidFill>
                <a:srgbClr val="FFFFFF"/>
              </a:solidFill>
              <a:latin typeface="Electrolize"/>
              <a:ea typeface="Electrolize"/>
              <a:cs typeface="Electrolize"/>
              <a:sym typeface="Electrolize"/>
            </a:endParaRPr>
          </a:p>
        </p:txBody>
      </p:sp>
      <p:sp>
        <p:nvSpPr>
          <p:cNvPr id="469" name="Google Shape;469;p28"/>
          <p:cNvSpPr txBox="1"/>
          <p:nvPr/>
        </p:nvSpPr>
        <p:spPr>
          <a:xfrm>
            <a:off x="311700" y="741250"/>
            <a:ext cx="8520600" cy="412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t/>
            </a:r>
            <a:endParaRPr b="1" sz="2200">
              <a:solidFill>
                <a:srgbClr val="FFFFFF"/>
              </a:solidFill>
              <a:latin typeface="Electrolize"/>
              <a:ea typeface="Electrolize"/>
              <a:cs typeface="Electrolize"/>
              <a:sym typeface="Electrolize"/>
            </a:endParaRPr>
          </a:p>
          <a:p>
            <a:pPr indent="0" lvl="0" marL="457200" rtl="0" algn="l">
              <a:lnSpc>
                <a:spcPct val="115000"/>
              </a:lnSpc>
              <a:spcBef>
                <a:spcPts val="1000"/>
              </a:spcBef>
              <a:spcAft>
                <a:spcPts val="0"/>
              </a:spcAft>
              <a:buNone/>
            </a:pPr>
            <a:r>
              <a:t/>
            </a:r>
            <a:endParaRPr b="1" sz="2200">
              <a:solidFill>
                <a:srgbClr val="FFFFFF"/>
              </a:solidFill>
              <a:latin typeface="Electrolize"/>
              <a:ea typeface="Electrolize"/>
              <a:cs typeface="Electrolize"/>
              <a:sym typeface="Electrolize"/>
            </a:endParaRPr>
          </a:p>
        </p:txBody>
      </p:sp>
      <p:grpSp>
        <p:nvGrpSpPr>
          <p:cNvPr id="470" name="Google Shape;470;p28"/>
          <p:cNvGrpSpPr/>
          <p:nvPr/>
        </p:nvGrpSpPr>
        <p:grpSpPr>
          <a:xfrm>
            <a:off x="311698" y="1626991"/>
            <a:ext cx="370599" cy="370620"/>
            <a:chOff x="570875" y="4322250"/>
            <a:chExt cx="443300" cy="443325"/>
          </a:xfrm>
        </p:grpSpPr>
        <p:sp>
          <p:nvSpPr>
            <p:cNvPr id="471" name="Google Shape;471;p28"/>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28"/>
          <p:cNvSpPr txBox="1"/>
          <p:nvPr/>
        </p:nvSpPr>
        <p:spPr>
          <a:xfrm>
            <a:off x="846250" y="1299597"/>
            <a:ext cx="3834000" cy="3164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600"/>
              </a:spcBef>
              <a:spcAft>
                <a:spcPts val="0"/>
              </a:spcAft>
              <a:buNone/>
            </a:pPr>
            <a:r>
              <a:rPr lang="en" sz="4000">
                <a:solidFill>
                  <a:srgbClr val="FFFFFF"/>
                </a:solidFill>
                <a:latin typeface="Lexend Deca"/>
                <a:ea typeface="Lexend Deca"/>
                <a:cs typeface="Lexend Deca"/>
                <a:sym typeface="Lexend Deca"/>
              </a:rPr>
              <a:t>Mobile App based.</a:t>
            </a:r>
            <a:endParaRPr sz="4000">
              <a:solidFill>
                <a:srgbClr val="FFFFFF"/>
              </a:solidFill>
              <a:latin typeface="Lexend Deca"/>
              <a:ea typeface="Lexend Deca"/>
              <a:cs typeface="Lexend Deca"/>
              <a:sym typeface="Lexend Deca"/>
            </a:endParaRPr>
          </a:p>
          <a:p>
            <a:pPr indent="0" lvl="0" marL="0" rtl="0" algn="l">
              <a:lnSpc>
                <a:spcPct val="115000"/>
              </a:lnSpc>
              <a:spcBef>
                <a:spcPts val="600"/>
              </a:spcBef>
              <a:spcAft>
                <a:spcPts val="0"/>
              </a:spcAft>
              <a:buNone/>
            </a:pPr>
            <a:r>
              <a:rPr lang="en" sz="2500">
                <a:solidFill>
                  <a:srgbClr val="FFFFFF"/>
                </a:solidFill>
                <a:latin typeface="Barlow Light"/>
                <a:ea typeface="Barlow Light"/>
                <a:cs typeface="Barlow Light"/>
                <a:sym typeface="Barlow Light"/>
              </a:rPr>
              <a:t>Photo/Video will be taken and live attendance will be marked in the Firebase.</a:t>
            </a:r>
            <a:endParaRPr sz="2500">
              <a:solidFill>
                <a:srgbClr val="FFFFFF"/>
              </a:solidFill>
              <a:latin typeface="Barlow Light"/>
              <a:ea typeface="Barlow Light"/>
              <a:cs typeface="Barlow Light"/>
              <a:sym typeface="Barlow Light"/>
            </a:endParaRPr>
          </a:p>
        </p:txBody>
      </p:sp>
      <p:sp>
        <p:nvSpPr>
          <p:cNvPr id="476" name="Google Shape;476;p28"/>
          <p:cNvSpPr/>
          <p:nvPr/>
        </p:nvSpPr>
        <p:spPr>
          <a:xfrm>
            <a:off x="5311050" y="1139675"/>
            <a:ext cx="2007300" cy="34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Muli Regular"/>
              <a:ea typeface="Muli Regular"/>
              <a:cs typeface="Muli Regular"/>
              <a:sym typeface="Muli Regular"/>
            </a:endParaRPr>
          </a:p>
        </p:txBody>
      </p:sp>
      <p:sp>
        <p:nvSpPr>
          <p:cNvPr id="477" name="Google Shape;477;p28"/>
          <p:cNvSpPr txBox="1"/>
          <p:nvPr/>
        </p:nvSpPr>
        <p:spPr>
          <a:xfrm>
            <a:off x="8480576" y="4795447"/>
            <a:ext cx="548700" cy="34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300">
                <a:solidFill>
                  <a:srgbClr val="FFFFFF"/>
                </a:solidFill>
                <a:latin typeface="Lexend Deca"/>
                <a:ea typeface="Lexend Deca"/>
                <a:cs typeface="Lexend Deca"/>
                <a:sym typeface="Lexend Deca"/>
              </a:rPr>
              <a:t>‹#›</a:t>
            </a:fld>
            <a:endParaRPr sz="1300">
              <a:solidFill>
                <a:srgbClr val="FFFFFF"/>
              </a:solidFill>
              <a:latin typeface="Lexend Deca"/>
              <a:ea typeface="Lexend Deca"/>
              <a:cs typeface="Lexend Deca"/>
              <a:sym typeface="Lexend Deca"/>
            </a:endParaRPr>
          </a:p>
        </p:txBody>
      </p:sp>
      <p:grpSp>
        <p:nvGrpSpPr>
          <p:cNvPr id="478" name="Google Shape;478;p28"/>
          <p:cNvGrpSpPr/>
          <p:nvPr/>
        </p:nvGrpSpPr>
        <p:grpSpPr>
          <a:xfrm>
            <a:off x="5251790" y="741245"/>
            <a:ext cx="2131670" cy="4281107"/>
            <a:chOff x="2547150" y="238125"/>
            <a:chExt cx="2525675" cy="5238750"/>
          </a:xfrm>
        </p:grpSpPr>
        <p:sp>
          <p:nvSpPr>
            <p:cNvPr id="479" name="Google Shape;479;p28"/>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rgbClr val="0A2F9E"/>
                </a:gs>
                <a:gs pos="100000">
                  <a:srgbClr val="050060"/>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3" name="Google Shape;483;p28"/>
          <p:cNvPicPr preferRelativeResize="0"/>
          <p:nvPr/>
        </p:nvPicPr>
        <p:blipFill>
          <a:blip r:embed="rId3">
            <a:alphaModFix/>
          </a:blip>
          <a:stretch>
            <a:fillRect/>
          </a:stretch>
        </p:blipFill>
        <p:spPr>
          <a:xfrm>
            <a:off x="5311050" y="1135650"/>
            <a:ext cx="2007300" cy="34923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29"/>
          <p:cNvSpPr txBox="1"/>
          <p:nvPr/>
        </p:nvSpPr>
        <p:spPr>
          <a:xfrm>
            <a:off x="311700" y="117550"/>
            <a:ext cx="85206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u="sng">
                <a:solidFill>
                  <a:srgbClr val="FFFFFF"/>
                </a:solidFill>
                <a:latin typeface="Electrolize"/>
                <a:ea typeface="Electrolize"/>
                <a:cs typeface="Electrolize"/>
                <a:sym typeface="Electrolize"/>
              </a:rPr>
              <a:t>Next Work Plan </a:t>
            </a:r>
            <a:endParaRPr b="1" sz="3000" u="sng">
              <a:solidFill>
                <a:srgbClr val="FFFFFF"/>
              </a:solidFill>
              <a:latin typeface="Electrolize"/>
              <a:ea typeface="Electrolize"/>
              <a:cs typeface="Electrolize"/>
              <a:sym typeface="Electrolize"/>
            </a:endParaRPr>
          </a:p>
        </p:txBody>
      </p:sp>
      <p:sp>
        <p:nvSpPr>
          <p:cNvPr id="489" name="Google Shape;489;p29"/>
          <p:cNvSpPr txBox="1"/>
          <p:nvPr/>
        </p:nvSpPr>
        <p:spPr>
          <a:xfrm>
            <a:off x="311700" y="741250"/>
            <a:ext cx="8520600" cy="412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t/>
            </a:r>
            <a:endParaRPr b="1" sz="2200">
              <a:solidFill>
                <a:srgbClr val="FFFFFF"/>
              </a:solidFill>
              <a:latin typeface="Electrolize"/>
              <a:ea typeface="Electrolize"/>
              <a:cs typeface="Electrolize"/>
              <a:sym typeface="Electrolize"/>
            </a:endParaRPr>
          </a:p>
          <a:p>
            <a:pPr indent="0" lvl="0" marL="457200" rtl="0" algn="l">
              <a:lnSpc>
                <a:spcPct val="115000"/>
              </a:lnSpc>
              <a:spcBef>
                <a:spcPts val="1000"/>
              </a:spcBef>
              <a:spcAft>
                <a:spcPts val="0"/>
              </a:spcAft>
              <a:buNone/>
            </a:pPr>
            <a:r>
              <a:t/>
            </a:r>
            <a:endParaRPr b="1" sz="2200">
              <a:solidFill>
                <a:srgbClr val="FFFFFF"/>
              </a:solidFill>
              <a:latin typeface="Electrolize"/>
              <a:ea typeface="Electrolize"/>
              <a:cs typeface="Electrolize"/>
              <a:sym typeface="Electrolize"/>
            </a:endParaRPr>
          </a:p>
        </p:txBody>
      </p:sp>
      <p:grpSp>
        <p:nvGrpSpPr>
          <p:cNvPr id="490" name="Google Shape;490;p29"/>
          <p:cNvGrpSpPr/>
          <p:nvPr/>
        </p:nvGrpSpPr>
        <p:grpSpPr>
          <a:xfrm>
            <a:off x="152998" y="1553691"/>
            <a:ext cx="370599" cy="370620"/>
            <a:chOff x="570875" y="4322250"/>
            <a:chExt cx="443300" cy="443325"/>
          </a:xfrm>
        </p:grpSpPr>
        <p:sp>
          <p:nvSpPr>
            <p:cNvPr id="491" name="Google Shape;491;p29"/>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29"/>
          <p:cNvSpPr txBox="1"/>
          <p:nvPr/>
        </p:nvSpPr>
        <p:spPr>
          <a:xfrm>
            <a:off x="760738" y="1260525"/>
            <a:ext cx="3236100" cy="21687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600"/>
              </a:spcBef>
              <a:spcAft>
                <a:spcPts val="0"/>
              </a:spcAft>
              <a:buNone/>
            </a:pPr>
            <a:r>
              <a:rPr lang="en" sz="3000">
                <a:solidFill>
                  <a:srgbClr val="FFFFFF"/>
                </a:solidFill>
                <a:latin typeface="Lexend Deca"/>
                <a:ea typeface="Lexend Deca"/>
                <a:cs typeface="Lexend Deca"/>
                <a:sym typeface="Lexend Deca"/>
              </a:rPr>
              <a:t>Web</a:t>
            </a:r>
            <a:r>
              <a:rPr lang="en" sz="3000">
                <a:solidFill>
                  <a:srgbClr val="FFFFFF"/>
                </a:solidFill>
                <a:latin typeface="Lexend Deca"/>
                <a:ea typeface="Lexend Deca"/>
                <a:cs typeface="Lexend Deca"/>
                <a:sym typeface="Lexend Deca"/>
              </a:rPr>
              <a:t> Application </a:t>
            </a:r>
            <a:endParaRPr sz="3000">
              <a:solidFill>
                <a:srgbClr val="FFFFFF"/>
              </a:solidFill>
              <a:latin typeface="Lexend Deca"/>
              <a:ea typeface="Lexend Deca"/>
              <a:cs typeface="Lexend Deca"/>
              <a:sym typeface="Lexend Deca"/>
            </a:endParaRPr>
          </a:p>
          <a:p>
            <a:pPr indent="0" lvl="0" marL="0" rtl="0" algn="l">
              <a:lnSpc>
                <a:spcPct val="115000"/>
              </a:lnSpc>
              <a:spcBef>
                <a:spcPts val="600"/>
              </a:spcBef>
              <a:spcAft>
                <a:spcPts val="0"/>
              </a:spcAft>
              <a:buNone/>
            </a:pPr>
            <a:r>
              <a:rPr lang="en" sz="3000">
                <a:solidFill>
                  <a:srgbClr val="FFFFFF"/>
                </a:solidFill>
                <a:latin typeface="Lexend Deca"/>
                <a:ea typeface="Lexend Deca"/>
                <a:cs typeface="Lexend Deca"/>
                <a:sym typeface="Lexend Deca"/>
              </a:rPr>
              <a:t>based.</a:t>
            </a:r>
            <a:endParaRPr sz="3000">
              <a:solidFill>
                <a:srgbClr val="FFFFFF"/>
              </a:solidFill>
              <a:latin typeface="Lexend Deca"/>
              <a:ea typeface="Lexend Deca"/>
              <a:cs typeface="Lexend Deca"/>
              <a:sym typeface="Lexend Deca"/>
            </a:endParaRPr>
          </a:p>
          <a:p>
            <a:pPr indent="0" lvl="0" marL="0" rtl="0" algn="l">
              <a:lnSpc>
                <a:spcPct val="115000"/>
              </a:lnSpc>
              <a:spcBef>
                <a:spcPts val="600"/>
              </a:spcBef>
              <a:spcAft>
                <a:spcPts val="0"/>
              </a:spcAft>
              <a:buNone/>
            </a:pPr>
            <a:r>
              <a:t/>
            </a:r>
            <a:endParaRPr sz="3000">
              <a:solidFill>
                <a:srgbClr val="FFFFFF"/>
              </a:solidFill>
              <a:latin typeface="Barlow Light"/>
              <a:ea typeface="Barlow Light"/>
              <a:cs typeface="Barlow Light"/>
              <a:sym typeface="Barlow Light"/>
            </a:endParaRPr>
          </a:p>
        </p:txBody>
      </p:sp>
      <p:sp>
        <p:nvSpPr>
          <p:cNvPr id="496" name="Google Shape;496;p29"/>
          <p:cNvSpPr txBox="1"/>
          <p:nvPr/>
        </p:nvSpPr>
        <p:spPr>
          <a:xfrm>
            <a:off x="8480576" y="4795447"/>
            <a:ext cx="548700" cy="34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300">
                <a:solidFill>
                  <a:srgbClr val="FFFFFF"/>
                </a:solidFill>
                <a:latin typeface="Lexend Deca"/>
                <a:ea typeface="Lexend Deca"/>
                <a:cs typeface="Lexend Deca"/>
                <a:sym typeface="Lexend Deca"/>
              </a:rPr>
              <a:t>‹#›</a:t>
            </a:fld>
            <a:endParaRPr sz="1300">
              <a:solidFill>
                <a:srgbClr val="FFFFFF"/>
              </a:solidFill>
              <a:latin typeface="Lexend Deca"/>
              <a:ea typeface="Lexend Deca"/>
              <a:cs typeface="Lexend Deca"/>
              <a:sym typeface="Lexend Deca"/>
            </a:endParaRPr>
          </a:p>
        </p:txBody>
      </p:sp>
      <p:sp>
        <p:nvSpPr>
          <p:cNvPr id="497" name="Google Shape;497;p29"/>
          <p:cNvSpPr/>
          <p:nvPr/>
        </p:nvSpPr>
        <p:spPr>
          <a:xfrm>
            <a:off x="4568835" y="1408435"/>
            <a:ext cx="4003200" cy="25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uli Regular"/>
                <a:ea typeface="Muli Regular"/>
                <a:cs typeface="Muli Regular"/>
                <a:sym typeface="Muli Regular"/>
              </a:rPr>
              <a:t>Place your screenshot here</a:t>
            </a:r>
            <a:endParaRPr sz="1000">
              <a:solidFill>
                <a:srgbClr val="FFFFFF"/>
              </a:solidFill>
              <a:latin typeface="Muli Regular"/>
              <a:ea typeface="Muli Regular"/>
              <a:cs typeface="Muli Regular"/>
              <a:sym typeface="Muli Regular"/>
            </a:endParaRPr>
          </a:p>
        </p:txBody>
      </p:sp>
      <p:grpSp>
        <p:nvGrpSpPr>
          <p:cNvPr id="498" name="Google Shape;498;p29"/>
          <p:cNvGrpSpPr/>
          <p:nvPr/>
        </p:nvGrpSpPr>
        <p:grpSpPr>
          <a:xfrm>
            <a:off x="3996847" y="1260516"/>
            <a:ext cx="5147174" cy="3015668"/>
            <a:chOff x="1177450" y="241631"/>
            <a:chExt cx="6173152" cy="3616776"/>
          </a:xfrm>
        </p:grpSpPr>
        <p:sp>
          <p:nvSpPr>
            <p:cNvPr id="499" name="Google Shape;499;p29"/>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0A2F9E"/>
                </a:gs>
                <a:gs pos="100000">
                  <a:srgbClr val="050060"/>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29"/>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29"/>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29"/>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503" name="Google Shape;503;p29"/>
          <p:cNvPicPr preferRelativeResize="0"/>
          <p:nvPr/>
        </p:nvPicPr>
        <p:blipFill rotWithShape="1">
          <a:blip r:embed="rId3">
            <a:alphaModFix/>
          </a:blip>
          <a:srcRect b="38414" l="0" r="8122" t="37413"/>
          <a:stretch/>
        </p:blipFill>
        <p:spPr>
          <a:xfrm>
            <a:off x="4491300" y="1430725"/>
            <a:ext cx="4080725" cy="25490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30"/>
          <p:cNvSpPr txBox="1"/>
          <p:nvPr>
            <p:ph type="title"/>
          </p:nvPr>
        </p:nvSpPr>
        <p:spPr>
          <a:xfrm>
            <a:off x="580550" y="205975"/>
            <a:ext cx="6405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509" name="Google Shape;509;p30"/>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510" name="Google Shape;510;p30"/>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511" name="Google Shape;511;p30"/>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512" name="Google Shape;512;p3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13" name="Google Shape;513;p30"/>
          <p:cNvPicPr preferRelativeResize="0"/>
          <p:nvPr/>
        </p:nvPicPr>
        <p:blipFill>
          <a:blip r:embed="rId3">
            <a:alphaModFix/>
          </a:blip>
          <a:stretch>
            <a:fillRect/>
          </a:stretch>
        </p:blipFill>
        <p:spPr>
          <a:xfrm>
            <a:off x="0" y="309813"/>
            <a:ext cx="9144002" cy="4523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31"/>
          <p:cNvSpPr txBox="1"/>
          <p:nvPr>
            <p:ph type="title"/>
          </p:nvPr>
        </p:nvSpPr>
        <p:spPr>
          <a:xfrm>
            <a:off x="580550" y="205975"/>
            <a:ext cx="6405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519" name="Google Shape;519;p31"/>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520" name="Google Shape;520;p31"/>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521" name="Google Shape;521;p31"/>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522" name="Google Shape;522;p3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23" name="Google Shape;523;p31"/>
          <p:cNvPicPr preferRelativeResize="0"/>
          <p:nvPr/>
        </p:nvPicPr>
        <p:blipFill>
          <a:blip r:embed="rId3">
            <a:alphaModFix/>
          </a:blip>
          <a:stretch>
            <a:fillRect/>
          </a:stretch>
        </p:blipFill>
        <p:spPr>
          <a:xfrm>
            <a:off x="0" y="159200"/>
            <a:ext cx="9144000" cy="4590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00" y="1598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4200" u="sng">
                <a:latin typeface="Electrolize"/>
                <a:ea typeface="Electrolize"/>
                <a:cs typeface="Electrolize"/>
                <a:sym typeface="Electrolize"/>
              </a:rPr>
              <a:t>Contents</a:t>
            </a:r>
            <a:endParaRPr sz="4200" u="sng">
              <a:latin typeface="Electrolize"/>
              <a:ea typeface="Electrolize"/>
              <a:cs typeface="Electrolize"/>
              <a:sym typeface="Electrolize"/>
            </a:endParaRPr>
          </a:p>
        </p:txBody>
      </p:sp>
      <p:sp>
        <p:nvSpPr>
          <p:cNvPr id="75" name="Google Shape;75;p14"/>
          <p:cNvSpPr txBox="1"/>
          <p:nvPr>
            <p:ph idx="1" type="body"/>
          </p:nvPr>
        </p:nvSpPr>
        <p:spPr>
          <a:xfrm>
            <a:off x="311700" y="924875"/>
            <a:ext cx="7466400" cy="4152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Electrolize"/>
              <a:buAutoNum type="romanUcPeriod"/>
            </a:pPr>
            <a:r>
              <a:rPr lang="en" sz="2000">
                <a:latin typeface="Electrolize"/>
                <a:ea typeface="Electrolize"/>
                <a:cs typeface="Electrolize"/>
                <a:sym typeface="Electrolize"/>
              </a:rPr>
              <a:t>Introduction to Project</a:t>
            </a:r>
            <a:endParaRPr sz="2000">
              <a:latin typeface="Electrolize"/>
              <a:ea typeface="Electrolize"/>
              <a:cs typeface="Electrolize"/>
              <a:sym typeface="Electrolize"/>
            </a:endParaRPr>
          </a:p>
          <a:p>
            <a:pPr indent="-355600" lvl="0" marL="457200" rtl="0" algn="l">
              <a:lnSpc>
                <a:spcPct val="115000"/>
              </a:lnSpc>
              <a:spcBef>
                <a:spcPts val="0"/>
              </a:spcBef>
              <a:spcAft>
                <a:spcPts val="0"/>
              </a:spcAft>
              <a:buSzPts val="2000"/>
              <a:buFont typeface="Electrolize"/>
              <a:buAutoNum type="romanUcPeriod"/>
            </a:pPr>
            <a:r>
              <a:rPr lang="en" sz="2000">
                <a:latin typeface="Electrolize"/>
                <a:ea typeface="Electrolize"/>
                <a:cs typeface="Electrolize"/>
                <a:sym typeface="Electrolize"/>
              </a:rPr>
              <a:t>Lacuna in the existing systems</a:t>
            </a:r>
            <a:endParaRPr sz="2000">
              <a:latin typeface="Electrolize"/>
              <a:ea typeface="Electrolize"/>
              <a:cs typeface="Electrolize"/>
              <a:sym typeface="Electrolize"/>
            </a:endParaRPr>
          </a:p>
          <a:p>
            <a:pPr indent="-355600" lvl="0" marL="457200" rtl="0" algn="l">
              <a:lnSpc>
                <a:spcPct val="115000"/>
              </a:lnSpc>
              <a:spcBef>
                <a:spcPts val="0"/>
              </a:spcBef>
              <a:spcAft>
                <a:spcPts val="0"/>
              </a:spcAft>
              <a:buSzPts val="2000"/>
              <a:buFont typeface="Electrolize"/>
              <a:buAutoNum type="romanUcPeriod"/>
            </a:pPr>
            <a:r>
              <a:rPr lang="en" sz="2000">
                <a:latin typeface="Electrolize"/>
                <a:ea typeface="Electrolize"/>
                <a:cs typeface="Electrolize"/>
                <a:sym typeface="Electrolize"/>
              </a:rPr>
              <a:t>Problem Definition</a:t>
            </a:r>
            <a:endParaRPr sz="2000">
              <a:latin typeface="Electrolize"/>
              <a:ea typeface="Electrolize"/>
              <a:cs typeface="Electrolize"/>
              <a:sym typeface="Electrolize"/>
            </a:endParaRPr>
          </a:p>
          <a:p>
            <a:pPr indent="-355600" lvl="0" marL="457200" rtl="0" algn="l">
              <a:lnSpc>
                <a:spcPct val="115000"/>
              </a:lnSpc>
              <a:spcBef>
                <a:spcPts val="0"/>
              </a:spcBef>
              <a:spcAft>
                <a:spcPts val="0"/>
              </a:spcAft>
              <a:buSzPts val="2000"/>
              <a:buFont typeface="Electrolize"/>
              <a:buAutoNum type="romanUcPeriod"/>
            </a:pPr>
            <a:r>
              <a:rPr lang="en" sz="2000">
                <a:latin typeface="Electrolize"/>
                <a:ea typeface="Electrolize"/>
                <a:cs typeface="Electrolize"/>
                <a:sym typeface="Electrolize"/>
              </a:rPr>
              <a:t>Literature Survey</a:t>
            </a:r>
            <a:endParaRPr sz="2000">
              <a:latin typeface="Electrolize"/>
              <a:ea typeface="Electrolize"/>
              <a:cs typeface="Electrolize"/>
              <a:sym typeface="Electrolize"/>
            </a:endParaRPr>
          </a:p>
          <a:p>
            <a:pPr indent="-355600" lvl="0" marL="457200" rtl="0" algn="l">
              <a:lnSpc>
                <a:spcPct val="115000"/>
              </a:lnSpc>
              <a:spcBef>
                <a:spcPts val="0"/>
              </a:spcBef>
              <a:spcAft>
                <a:spcPts val="0"/>
              </a:spcAft>
              <a:buSzPts val="2000"/>
              <a:buFont typeface="Electrolize"/>
              <a:buAutoNum type="romanUcPeriod"/>
            </a:pPr>
            <a:r>
              <a:rPr lang="en" sz="2000">
                <a:latin typeface="Electrolize"/>
                <a:ea typeface="Electrolize"/>
                <a:cs typeface="Electrolize"/>
                <a:sym typeface="Electrolize"/>
              </a:rPr>
              <a:t>Methodology employed</a:t>
            </a:r>
            <a:endParaRPr sz="2000">
              <a:latin typeface="Electrolize"/>
              <a:ea typeface="Electrolize"/>
              <a:cs typeface="Electrolize"/>
              <a:sym typeface="Electrolize"/>
            </a:endParaRPr>
          </a:p>
          <a:p>
            <a:pPr indent="-355600" lvl="0" marL="457200" rtl="0" algn="l">
              <a:lnSpc>
                <a:spcPct val="115000"/>
              </a:lnSpc>
              <a:spcBef>
                <a:spcPts val="0"/>
              </a:spcBef>
              <a:spcAft>
                <a:spcPts val="0"/>
              </a:spcAft>
              <a:buSzPts val="2000"/>
              <a:buFont typeface="Electrolize"/>
              <a:buAutoNum type="romanUcPeriod"/>
            </a:pPr>
            <a:r>
              <a:rPr lang="en" sz="2000">
                <a:latin typeface="Electrolize"/>
                <a:ea typeface="Electrolize"/>
                <a:cs typeface="Electrolize"/>
                <a:sym typeface="Electrolize"/>
              </a:rPr>
              <a:t>Hardware, Software, tools and the constraints</a:t>
            </a:r>
            <a:endParaRPr sz="2000">
              <a:latin typeface="Electrolize"/>
              <a:ea typeface="Electrolize"/>
              <a:cs typeface="Electrolize"/>
              <a:sym typeface="Electrolize"/>
            </a:endParaRPr>
          </a:p>
          <a:p>
            <a:pPr indent="-355600" lvl="0" marL="457200" rtl="0" algn="l">
              <a:lnSpc>
                <a:spcPct val="115000"/>
              </a:lnSpc>
              <a:spcBef>
                <a:spcPts val="0"/>
              </a:spcBef>
              <a:spcAft>
                <a:spcPts val="0"/>
              </a:spcAft>
              <a:buSzPts val="2000"/>
              <a:buFont typeface="Electrolize"/>
              <a:buAutoNum type="romanUcPeriod"/>
            </a:pPr>
            <a:r>
              <a:rPr lang="en" sz="2000">
                <a:latin typeface="Electrolize"/>
                <a:ea typeface="Electrolize"/>
                <a:cs typeface="Electrolize"/>
                <a:sym typeface="Electrolize"/>
              </a:rPr>
              <a:t>Block Diagram</a:t>
            </a:r>
            <a:endParaRPr sz="2000">
              <a:latin typeface="Electrolize"/>
              <a:ea typeface="Electrolize"/>
              <a:cs typeface="Electrolize"/>
              <a:sym typeface="Electrolize"/>
            </a:endParaRPr>
          </a:p>
          <a:p>
            <a:pPr indent="-355600" lvl="0" marL="457200" rtl="0" algn="l">
              <a:lnSpc>
                <a:spcPct val="115000"/>
              </a:lnSpc>
              <a:spcBef>
                <a:spcPts val="0"/>
              </a:spcBef>
              <a:spcAft>
                <a:spcPts val="0"/>
              </a:spcAft>
              <a:buSzPts val="2000"/>
              <a:buFont typeface="Electrolize"/>
              <a:buAutoNum type="romanUcPeriod"/>
            </a:pPr>
            <a:r>
              <a:rPr lang="en" sz="2000">
                <a:latin typeface="Electrolize"/>
                <a:ea typeface="Electrolize"/>
                <a:cs typeface="Electrolize"/>
                <a:sym typeface="Electrolize"/>
              </a:rPr>
              <a:t>Modular Diagram</a:t>
            </a:r>
            <a:endParaRPr sz="2000">
              <a:latin typeface="Electrolize"/>
              <a:ea typeface="Electrolize"/>
              <a:cs typeface="Electrolize"/>
              <a:sym typeface="Electrolize"/>
            </a:endParaRPr>
          </a:p>
          <a:p>
            <a:pPr indent="-355600" lvl="0" marL="457200" rtl="0" algn="l">
              <a:lnSpc>
                <a:spcPct val="115000"/>
              </a:lnSpc>
              <a:spcBef>
                <a:spcPts val="0"/>
              </a:spcBef>
              <a:spcAft>
                <a:spcPts val="0"/>
              </a:spcAft>
              <a:buSzPts val="2000"/>
              <a:buFont typeface="Electrolize"/>
              <a:buAutoNum type="romanUcPeriod"/>
            </a:pPr>
            <a:r>
              <a:rPr lang="en" sz="2000">
                <a:latin typeface="Electrolize"/>
                <a:ea typeface="Electrolize"/>
                <a:cs typeface="Electrolize"/>
                <a:sym typeface="Electrolize"/>
              </a:rPr>
              <a:t>Next Work Plan</a:t>
            </a:r>
            <a:endParaRPr sz="2000">
              <a:latin typeface="Electrolize"/>
              <a:ea typeface="Electrolize"/>
              <a:cs typeface="Electrolize"/>
              <a:sym typeface="Electrolize"/>
            </a:endParaRPr>
          </a:p>
          <a:p>
            <a:pPr indent="-355600" lvl="0" marL="457200" rtl="0" algn="l">
              <a:lnSpc>
                <a:spcPct val="115000"/>
              </a:lnSpc>
              <a:spcBef>
                <a:spcPts val="0"/>
              </a:spcBef>
              <a:spcAft>
                <a:spcPts val="0"/>
              </a:spcAft>
              <a:buSzPts val="2000"/>
              <a:buFont typeface="Electrolize"/>
              <a:buAutoNum type="romanUcPeriod"/>
            </a:pPr>
            <a:r>
              <a:rPr lang="en" sz="2000">
                <a:latin typeface="Electrolize"/>
                <a:ea typeface="Electrolize"/>
                <a:cs typeface="Electrolize"/>
                <a:sym typeface="Electrolize"/>
              </a:rPr>
              <a:t> Conclusion</a:t>
            </a:r>
            <a:endParaRPr sz="2000">
              <a:latin typeface="Electrolize"/>
              <a:ea typeface="Electrolize"/>
              <a:cs typeface="Electrolize"/>
              <a:sym typeface="Electrolize"/>
            </a:endParaRPr>
          </a:p>
          <a:p>
            <a:pPr indent="-355600" lvl="0" marL="457200" rtl="0" algn="l">
              <a:lnSpc>
                <a:spcPct val="115000"/>
              </a:lnSpc>
              <a:spcBef>
                <a:spcPts val="0"/>
              </a:spcBef>
              <a:spcAft>
                <a:spcPts val="0"/>
              </a:spcAft>
              <a:buSzPts val="2000"/>
              <a:buFont typeface="Electrolize"/>
              <a:buAutoNum type="romanUcPeriod"/>
            </a:pPr>
            <a:r>
              <a:rPr lang="en" sz="2000">
                <a:latin typeface="Electrolize"/>
                <a:ea typeface="Electrolize"/>
                <a:cs typeface="Electrolize"/>
                <a:sym typeface="Electrolize"/>
              </a:rPr>
              <a:t>References</a:t>
            </a:r>
            <a:endParaRPr sz="2000">
              <a:latin typeface="Electrolize"/>
              <a:ea typeface="Electrolize"/>
              <a:cs typeface="Electrolize"/>
              <a:sym typeface="Electrolize"/>
            </a:endParaRPr>
          </a:p>
        </p:txBody>
      </p:sp>
      <p:grpSp>
        <p:nvGrpSpPr>
          <p:cNvPr id="76" name="Google Shape;76;p14"/>
          <p:cNvGrpSpPr/>
          <p:nvPr/>
        </p:nvGrpSpPr>
        <p:grpSpPr>
          <a:xfrm>
            <a:off x="5792363" y="723604"/>
            <a:ext cx="3211276" cy="4107176"/>
            <a:chOff x="2602525" y="317054"/>
            <a:chExt cx="4174283" cy="4762495"/>
          </a:xfrm>
        </p:grpSpPr>
        <p:sp>
          <p:nvSpPr>
            <p:cNvPr id="77" name="Google Shape;77;p14"/>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14"/>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14"/>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14"/>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14"/>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14"/>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14"/>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14"/>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14"/>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14"/>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14"/>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14"/>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14"/>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14"/>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14"/>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14"/>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14"/>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14"/>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14"/>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14"/>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14"/>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14"/>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14"/>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14"/>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14"/>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14"/>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14"/>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14"/>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14"/>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14"/>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14"/>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14"/>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4"/>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14"/>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14"/>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14"/>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14"/>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14"/>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14"/>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4"/>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14"/>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14"/>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14"/>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14"/>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14"/>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14"/>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14"/>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14"/>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14"/>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14"/>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14"/>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14"/>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14"/>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14"/>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14"/>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14"/>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4"/>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4" name="Google Shape;134;p14"/>
            <p:cNvGrpSpPr/>
            <p:nvPr/>
          </p:nvGrpSpPr>
          <p:grpSpPr>
            <a:xfrm>
              <a:off x="2941619" y="3895613"/>
              <a:ext cx="483621" cy="510995"/>
              <a:chOff x="4345944" y="4626313"/>
              <a:chExt cx="483621" cy="510995"/>
            </a:xfrm>
          </p:grpSpPr>
          <p:grpSp>
            <p:nvGrpSpPr>
              <p:cNvPr id="135" name="Google Shape;135;p14"/>
              <p:cNvGrpSpPr/>
              <p:nvPr/>
            </p:nvGrpSpPr>
            <p:grpSpPr>
              <a:xfrm>
                <a:off x="4345944" y="4852987"/>
                <a:ext cx="474200" cy="284321"/>
                <a:chOff x="4345944" y="4852987"/>
                <a:chExt cx="474200" cy="284321"/>
              </a:xfrm>
            </p:grpSpPr>
            <p:sp>
              <p:nvSpPr>
                <p:cNvPr id="136" name="Google Shape;136;p14"/>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4"/>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14"/>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9" name="Google Shape;139;p14"/>
                <p:cNvGrpSpPr/>
                <p:nvPr/>
              </p:nvGrpSpPr>
              <p:grpSpPr>
                <a:xfrm>
                  <a:off x="4457040" y="4985575"/>
                  <a:ext cx="133724" cy="77247"/>
                  <a:chOff x="4457040" y="4985575"/>
                  <a:chExt cx="133724" cy="77247"/>
                </a:xfrm>
              </p:grpSpPr>
              <p:sp>
                <p:nvSpPr>
                  <p:cNvPr id="140" name="Google Shape;140;p14"/>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14"/>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2" name="Google Shape;142;p14"/>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14"/>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14"/>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4"/>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14"/>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14"/>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14"/>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14"/>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14"/>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14"/>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14"/>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14"/>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14"/>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14"/>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14"/>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14"/>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14"/>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14"/>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14"/>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14"/>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14"/>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14"/>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14"/>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14"/>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14"/>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14"/>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14"/>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14"/>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14"/>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14"/>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14"/>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14"/>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14"/>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14"/>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14"/>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14"/>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14"/>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14"/>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14"/>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14"/>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14"/>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14"/>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14"/>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14"/>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14"/>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14"/>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14"/>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14"/>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14"/>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14"/>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14"/>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14"/>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14"/>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14"/>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14"/>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14"/>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14"/>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14"/>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14"/>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14"/>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14"/>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14"/>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14"/>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14"/>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6" name="Google Shape;206;p14"/>
              <p:cNvGrpSpPr/>
              <p:nvPr/>
            </p:nvGrpSpPr>
            <p:grpSpPr>
              <a:xfrm>
                <a:off x="4543079" y="4626313"/>
                <a:ext cx="286486" cy="386884"/>
                <a:chOff x="4543079" y="4626313"/>
                <a:chExt cx="286486" cy="386884"/>
              </a:xfrm>
            </p:grpSpPr>
            <p:grpSp>
              <p:nvGrpSpPr>
                <p:cNvPr id="207" name="Google Shape;207;p14"/>
                <p:cNvGrpSpPr/>
                <p:nvPr/>
              </p:nvGrpSpPr>
              <p:grpSpPr>
                <a:xfrm>
                  <a:off x="4543079" y="4626313"/>
                  <a:ext cx="286486" cy="386884"/>
                  <a:chOff x="4543079" y="4626313"/>
                  <a:chExt cx="286486" cy="386884"/>
                </a:xfrm>
              </p:grpSpPr>
              <p:sp>
                <p:nvSpPr>
                  <p:cNvPr id="208" name="Google Shape;208;p14"/>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14"/>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14"/>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14"/>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14"/>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3" name="Google Shape;213;p14"/>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14"/>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14"/>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16" name="Google Shape;216;p14"/>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14"/>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14"/>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14"/>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14"/>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14"/>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32"/>
          <p:cNvSpPr txBox="1"/>
          <p:nvPr>
            <p:ph type="title"/>
          </p:nvPr>
        </p:nvSpPr>
        <p:spPr>
          <a:xfrm>
            <a:off x="1377038" y="223625"/>
            <a:ext cx="6014400" cy="52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4000" u="sng">
                <a:solidFill>
                  <a:srgbClr val="FFFFFF"/>
                </a:solidFill>
                <a:latin typeface="Electrolize"/>
                <a:ea typeface="Electrolize"/>
                <a:cs typeface="Electrolize"/>
                <a:sym typeface="Electrolize"/>
              </a:rPr>
              <a:t>Conclusion</a:t>
            </a:r>
            <a:endParaRPr sz="4000" u="sng">
              <a:latin typeface="Electrolize"/>
              <a:ea typeface="Electrolize"/>
              <a:cs typeface="Electrolize"/>
              <a:sym typeface="Electrolize"/>
            </a:endParaRPr>
          </a:p>
        </p:txBody>
      </p:sp>
      <p:sp>
        <p:nvSpPr>
          <p:cNvPr id="529" name="Google Shape;529;p3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30" name="Google Shape;530;p32"/>
          <p:cNvPicPr preferRelativeResize="0"/>
          <p:nvPr/>
        </p:nvPicPr>
        <p:blipFill>
          <a:blip r:embed="rId3">
            <a:alphaModFix/>
          </a:blip>
          <a:stretch>
            <a:fillRect/>
          </a:stretch>
        </p:blipFill>
        <p:spPr>
          <a:xfrm>
            <a:off x="1148591" y="2123546"/>
            <a:ext cx="185882" cy="202500"/>
          </a:xfrm>
          <a:prstGeom prst="rect">
            <a:avLst/>
          </a:prstGeom>
          <a:noFill/>
          <a:ln>
            <a:noFill/>
          </a:ln>
        </p:spPr>
      </p:pic>
      <p:pic>
        <p:nvPicPr>
          <p:cNvPr id="531" name="Google Shape;531;p32"/>
          <p:cNvPicPr preferRelativeResize="0"/>
          <p:nvPr/>
        </p:nvPicPr>
        <p:blipFill>
          <a:blip r:embed="rId3">
            <a:alphaModFix/>
          </a:blip>
          <a:stretch>
            <a:fillRect/>
          </a:stretch>
        </p:blipFill>
        <p:spPr>
          <a:xfrm>
            <a:off x="2634266" y="3546021"/>
            <a:ext cx="185882" cy="202500"/>
          </a:xfrm>
          <a:prstGeom prst="rect">
            <a:avLst/>
          </a:prstGeom>
          <a:noFill/>
          <a:ln>
            <a:noFill/>
          </a:ln>
        </p:spPr>
      </p:pic>
      <p:pic>
        <p:nvPicPr>
          <p:cNvPr id="532" name="Google Shape;532;p32"/>
          <p:cNvPicPr preferRelativeResize="0"/>
          <p:nvPr/>
        </p:nvPicPr>
        <p:blipFill>
          <a:blip r:embed="rId3">
            <a:alphaModFix/>
          </a:blip>
          <a:stretch>
            <a:fillRect/>
          </a:stretch>
        </p:blipFill>
        <p:spPr>
          <a:xfrm>
            <a:off x="3582816" y="1921046"/>
            <a:ext cx="185882" cy="202500"/>
          </a:xfrm>
          <a:prstGeom prst="rect">
            <a:avLst/>
          </a:prstGeom>
          <a:noFill/>
          <a:ln>
            <a:noFill/>
          </a:ln>
        </p:spPr>
      </p:pic>
      <p:pic>
        <p:nvPicPr>
          <p:cNvPr id="533" name="Google Shape;533;p32"/>
          <p:cNvPicPr preferRelativeResize="0"/>
          <p:nvPr/>
        </p:nvPicPr>
        <p:blipFill>
          <a:blip r:embed="rId3">
            <a:alphaModFix/>
          </a:blip>
          <a:stretch>
            <a:fillRect/>
          </a:stretch>
        </p:blipFill>
        <p:spPr>
          <a:xfrm>
            <a:off x="4291291" y="3831871"/>
            <a:ext cx="185882" cy="202500"/>
          </a:xfrm>
          <a:prstGeom prst="rect">
            <a:avLst/>
          </a:prstGeom>
          <a:noFill/>
          <a:ln>
            <a:noFill/>
          </a:ln>
        </p:spPr>
      </p:pic>
      <p:pic>
        <p:nvPicPr>
          <p:cNvPr id="534" name="Google Shape;534;p32"/>
          <p:cNvPicPr preferRelativeResize="0"/>
          <p:nvPr/>
        </p:nvPicPr>
        <p:blipFill>
          <a:blip r:embed="rId3">
            <a:alphaModFix/>
          </a:blip>
          <a:stretch>
            <a:fillRect/>
          </a:stretch>
        </p:blipFill>
        <p:spPr>
          <a:xfrm>
            <a:off x="6187641" y="2326046"/>
            <a:ext cx="185882" cy="202500"/>
          </a:xfrm>
          <a:prstGeom prst="rect">
            <a:avLst/>
          </a:prstGeom>
          <a:noFill/>
          <a:ln>
            <a:noFill/>
          </a:ln>
        </p:spPr>
      </p:pic>
      <p:pic>
        <p:nvPicPr>
          <p:cNvPr id="535" name="Google Shape;535;p32"/>
          <p:cNvPicPr preferRelativeResize="0"/>
          <p:nvPr/>
        </p:nvPicPr>
        <p:blipFill>
          <a:blip r:embed="rId3">
            <a:alphaModFix/>
          </a:blip>
          <a:stretch>
            <a:fillRect/>
          </a:stretch>
        </p:blipFill>
        <p:spPr>
          <a:xfrm>
            <a:off x="6744441" y="3896571"/>
            <a:ext cx="185882" cy="202500"/>
          </a:xfrm>
          <a:prstGeom prst="rect">
            <a:avLst/>
          </a:prstGeom>
          <a:noFill/>
          <a:ln>
            <a:noFill/>
          </a:ln>
        </p:spPr>
      </p:pic>
      <p:sp>
        <p:nvSpPr>
          <p:cNvPr id="536" name="Google Shape;536;p32"/>
          <p:cNvSpPr txBox="1"/>
          <p:nvPr/>
        </p:nvSpPr>
        <p:spPr>
          <a:xfrm>
            <a:off x="702850" y="758250"/>
            <a:ext cx="7777500" cy="3831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000"/>
              </a:spcBef>
              <a:spcAft>
                <a:spcPts val="0"/>
              </a:spcAft>
              <a:buNone/>
            </a:pPr>
            <a:r>
              <a:rPr b="1" lang="en" sz="2500">
                <a:solidFill>
                  <a:srgbClr val="FFFFFF"/>
                </a:solidFill>
                <a:latin typeface="Electrolize"/>
                <a:ea typeface="Electrolize"/>
                <a:cs typeface="Electrolize"/>
                <a:sym typeface="Electrolize"/>
              </a:rPr>
              <a:t>Thus, our solution for Intelligent Attendance successfully minimizes Human-Interference, Enhances transparency and completely eliminates the Gaps of the current system.</a:t>
            </a:r>
            <a:endParaRPr b="1" sz="2500">
              <a:solidFill>
                <a:srgbClr val="FFFFFF"/>
              </a:solidFill>
              <a:latin typeface="Electrolize"/>
              <a:ea typeface="Electrolize"/>
              <a:cs typeface="Electrolize"/>
              <a:sym typeface="Electrolize"/>
            </a:endParaRPr>
          </a:p>
          <a:p>
            <a:pPr indent="0" lvl="0" marL="457200" rtl="0" algn="l">
              <a:lnSpc>
                <a:spcPct val="115000"/>
              </a:lnSpc>
              <a:spcBef>
                <a:spcPts val="1000"/>
              </a:spcBef>
              <a:spcAft>
                <a:spcPts val="0"/>
              </a:spcAft>
              <a:buNone/>
            </a:pPr>
            <a:r>
              <a:rPr b="1" lang="en" sz="2500">
                <a:solidFill>
                  <a:srgbClr val="FFFFFF"/>
                </a:solidFill>
                <a:latin typeface="Electrolize"/>
                <a:ea typeface="Electrolize"/>
                <a:cs typeface="Electrolize"/>
                <a:sym typeface="Electrolize"/>
              </a:rPr>
              <a:t>The Automation helps in eliminating the Fraudulent entries and ultimately achieve the High-precision, Real-Time attendance to meet the need for Automatic and Reliable evaluation.</a:t>
            </a:r>
            <a:endParaRPr b="1" sz="2500">
              <a:solidFill>
                <a:srgbClr val="FFFFFF"/>
              </a:solidFill>
              <a:latin typeface="Electrolize"/>
              <a:ea typeface="Electrolize"/>
              <a:cs typeface="Electrolize"/>
              <a:sym typeface="Electrolize"/>
            </a:endParaRPr>
          </a:p>
          <a:p>
            <a:pPr indent="0" lvl="0" marL="457200" rtl="0" algn="l">
              <a:lnSpc>
                <a:spcPct val="115000"/>
              </a:lnSpc>
              <a:spcBef>
                <a:spcPts val="1000"/>
              </a:spcBef>
              <a:spcAft>
                <a:spcPts val="0"/>
              </a:spcAft>
              <a:buNone/>
            </a:pPr>
            <a:r>
              <a:t/>
            </a:r>
            <a:endParaRPr b="1" sz="2500">
              <a:solidFill>
                <a:srgbClr val="FFFFFF"/>
              </a:solidFill>
              <a:latin typeface="Electrolize"/>
              <a:ea typeface="Electrolize"/>
              <a:cs typeface="Electrolize"/>
              <a:sym typeface="Electrolize"/>
            </a:endParaRPr>
          </a:p>
        </p:txBody>
      </p:sp>
      <p:pic>
        <p:nvPicPr>
          <p:cNvPr id="537" name="Google Shape;537;p32"/>
          <p:cNvPicPr preferRelativeResize="0"/>
          <p:nvPr/>
        </p:nvPicPr>
        <p:blipFill>
          <a:blip r:embed="rId3">
            <a:alphaModFix/>
          </a:blip>
          <a:stretch>
            <a:fillRect/>
          </a:stretch>
        </p:blipFill>
        <p:spPr>
          <a:xfrm>
            <a:off x="671094" y="949946"/>
            <a:ext cx="477509" cy="520200"/>
          </a:xfrm>
          <a:prstGeom prst="rect">
            <a:avLst/>
          </a:prstGeom>
          <a:noFill/>
          <a:ln>
            <a:noFill/>
          </a:ln>
        </p:spPr>
      </p:pic>
      <p:pic>
        <p:nvPicPr>
          <p:cNvPr id="538" name="Google Shape;538;p32"/>
          <p:cNvPicPr preferRelativeResize="0"/>
          <p:nvPr/>
        </p:nvPicPr>
        <p:blipFill>
          <a:blip r:embed="rId3">
            <a:alphaModFix/>
          </a:blip>
          <a:stretch>
            <a:fillRect/>
          </a:stretch>
        </p:blipFill>
        <p:spPr>
          <a:xfrm>
            <a:off x="702844" y="2763596"/>
            <a:ext cx="477509" cy="52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33"/>
          <p:cNvSpPr txBox="1"/>
          <p:nvPr>
            <p:ph type="title"/>
          </p:nvPr>
        </p:nvSpPr>
        <p:spPr>
          <a:xfrm>
            <a:off x="1485300" y="152750"/>
            <a:ext cx="6405600" cy="51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u="sng">
                <a:latin typeface="Electrolize"/>
                <a:ea typeface="Electrolize"/>
                <a:cs typeface="Electrolize"/>
                <a:sym typeface="Electrolize"/>
              </a:rPr>
              <a:t>REFERENCES</a:t>
            </a:r>
            <a:endParaRPr u="sng">
              <a:latin typeface="Electrolize"/>
              <a:ea typeface="Electrolize"/>
              <a:cs typeface="Electrolize"/>
              <a:sym typeface="Electrolize"/>
            </a:endParaRPr>
          </a:p>
        </p:txBody>
      </p:sp>
      <p:sp>
        <p:nvSpPr>
          <p:cNvPr id="544" name="Google Shape;544;p33"/>
          <p:cNvSpPr txBox="1"/>
          <p:nvPr>
            <p:ph idx="1" type="body"/>
          </p:nvPr>
        </p:nvSpPr>
        <p:spPr>
          <a:xfrm>
            <a:off x="313354" y="665450"/>
            <a:ext cx="8749500" cy="4103100"/>
          </a:xfrm>
          <a:prstGeom prst="rect">
            <a:avLst/>
          </a:prstGeom>
        </p:spPr>
        <p:txBody>
          <a:bodyPr anchorCtr="0" anchor="t" bIns="0" lIns="0" spcFirstLastPara="1" rIns="0" wrap="square" tIns="0">
            <a:noAutofit/>
          </a:bodyPr>
          <a:lstStyle/>
          <a:p>
            <a:pPr indent="0" lvl="0" marL="457200" rtl="0" algn="l">
              <a:lnSpc>
                <a:spcPct val="100000"/>
              </a:lnSpc>
              <a:spcBef>
                <a:spcPts val="600"/>
              </a:spcBef>
              <a:spcAft>
                <a:spcPts val="0"/>
              </a:spcAft>
              <a:buNone/>
            </a:pPr>
            <a:r>
              <a:rPr lang="en" sz="2000">
                <a:latin typeface="Electrolize"/>
                <a:ea typeface="Electrolize"/>
                <a:cs typeface="Electrolize"/>
                <a:sym typeface="Electrolize"/>
              </a:rPr>
              <a:t>K.Senthamil Selvi, P.Chitrakala, A.Antony Jenitha, “Face recognition based Attendance marking system” IJCSMC, Vol. 3, Issue. 2, February 2014, pg.337 – 342</a:t>
            </a:r>
            <a:endParaRPr sz="2000">
              <a:latin typeface="Electrolize"/>
              <a:ea typeface="Electrolize"/>
              <a:cs typeface="Electrolize"/>
              <a:sym typeface="Electrolize"/>
            </a:endParaRPr>
          </a:p>
          <a:p>
            <a:pPr indent="0" lvl="0" marL="457200" rtl="0" algn="l">
              <a:lnSpc>
                <a:spcPct val="100000"/>
              </a:lnSpc>
              <a:spcBef>
                <a:spcPts val="600"/>
              </a:spcBef>
              <a:spcAft>
                <a:spcPts val="0"/>
              </a:spcAft>
              <a:buNone/>
            </a:pPr>
            <a:r>
              <a:t/>
            </a:r>
            <a:endParaRPr sz="2000">
              <a:latin typeface="Electrolize"/>
              <a:ea typeface="Electrolize"/>
              <a:cs typeface="Electrolize"/>
              <a:sym typeface="Electrolize"/>
            </a:endParaRPr>
          </a:p>
          <a:p>
            <a:pPr indent="0" lvl="0" marL="457200" rtl="0" algn="l">
              <a:lnSpc>
                <a:spcPct val="100000"/>
              </a:lnSpc>
              <a:spcBef>
                <a:spcPts val="600"/>
              </a:spcBef>
              <a:spcAft>
                <a:spcPts val="0"/>
              </a:spcAft>
              <a:buNone/>
            </a:pPr>
            <a:r>
              <a:rPr lang="en" sz="2000">
                <a:latin typeface="Electrolize"/>
                <a:ea typeface="Electrolize"/>
                <a:cs typeface="Electrolize"/>
                <a:sym typeface="Electrolize"/>
              </a:rPr>
              <a:t>Mr.C.S.Patil, Mr.R.R.Karhe, Mr.M.D.Jain, “Student Attendance Recording System Using Face Recognition with GSM Based” International Journal of Research in Advent Technology, Vol.2, No.8, August 2014 E-ISSN: 2321-9637 </a:t>
            </a:r>
            <a:endParaRPr sz="2000">
              <a:latin typeface="Electrolize"/>
              <a:ea typeface="Electrolize"/>
              <a:cs typeface="Electrolize"/>
              <a:sym typeface="Electrolize"/>
            </a:endParaRPr>
          </a:p>
          <a:p>
            <a:pPr indent="0" lvl="0" marL="457200" rtl="0" algn="l">
              <a:lnSpc>
                <a:spcPct val="100000"/>
              </a:lnSpc>
              <a:spcBef>
                <a:spcPts val="600"/>
              </a:spcBef>
              <a:spcAft>
                <a:spcPts val="0"/>
              </a:spcAft>
              <a:buNone/>
            </a:pPr>
            <a:r>
              <a:t/>
            </a:r>
            <a:endParaRPr sz="2000">
              <a:latin typeface="Electrolize"/>
              <a:ea typeface="Electrolize"/>
              <a:cs typeface="Electrolize"/>
              <a:sym typeface="Electrolize"/>
            </a:endParaRPr>
          </a:p>
          <a:p>
            <a:pPr indent="0" lvl="0" marL="457200" rtl="0" algn="l">
              <a:lnSpc>
                <a:spcPct val="100000"/>
              </a:lnSpc>
              <a:spcBef>
                <a:spcPts val="600"/>
              </a:spcBef>
              <a:spcAft>
                <a:spcPts val="0"/>
              </a:spcAft>
              <a:buNone/>
            </a:pPr>
            <a:r>
              <a:rPr lang="en" sz="2000">
                <a:latin typeface="Electrolize"/>
                <a:ea typeface="Electrolize"/>
                <a:cs typeface="Electrolize"/>
                <a:sym typeface="Electrolize"/>
              </a:rPr>
              <a:t>Mathana Gopala Krishnan, Balaji, Shyam Babu, “Implementation of Automated Attendance System using Face Recognition” International Journal of Scientific &amp; Engineering Research, Volume 6, Issue 3, March-2015 </a:t>
            </a:r>
            <a:endParaRPr sz="2000">
              <a:latin typeface="Electrolize"/>
              <a:ea typeface="Electrolize"/>
              <a:cs typeface="Electrolize"/>
              <a:sym typeface="Electrolize"/>
            </a:endParaRPr>
          </a:p>
        </p:txBody>
      </p:sp>
      <p:sp>
        <p:nvSpPr>
          <p:cNvPr id="545" name="Google Shape;545;p3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546" name="Google Shape;546;p33"/>
          <p:cNvGrpSpPr/>
          <p:nvPr/>
        </p:nvGrpSpPr>
        <p:grpSpPr>
          <a:xfrm>
            <a:off x="190144" y="1000218"/>
            <a:ext cx="305122" cy="329037"/>
            <a:chOff x="1922075" y="1629000"/>
            <a:chExt cx="437200" cy="437200"/>
          </a:xfrm>
        </p:grpSpPr>
        <p:sp>
          <p:nvSpPr>
            <p:cNvPr id="547" name="Google Shape;547;p33"/>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3"/>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33"/>
          <p:cNvGrpSpPr/>
          <p:nvPr/>
        </p:nvGrpSpPr>
        <p:grpSpPr>
          <a:xfrm>
            <a:off x="190144" y="2407230"/>
            <a:ext cx="305122" cy="329037"/>
            <a:chOff x="1922075" y="1629000"/>
            <a:chExt cx="437200" cy="437200"/>
          </a:xfrm>
        </p:grpSpPr>
        <p:sp>
          <p:nvSpPr>
            <p:cNvPr id="550" name="Google Shape;550;p33"/>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3"/>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33"/>
          <p:cNvGrpSpPr/>
          <p:nvPr/>
        </p:nvGrpSpPr>
        <p:grpSpPr>
          <a:xfrm>
            <a:off x="190144" y="3814243"/>
            <a:ext cx="305122" cy="329037"/>
            <a:chOff x="1922075" y="1629000"/>
            <a:chExt cx="437200" cy="437200"/>
          </a:xfrm>
        </p:grpSpPr>
        <p:sp>
          <p:nvSpPr>
            <p:cNvPr id="553" name="Google Shape;553;p33"/>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3"/>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3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60" name="Google Shape;560;p34"/>
          <p:cNvSpPr txBox="1"/>
          <p:nvPr>
            <p:ph idx="4294967295" type="ctrTitle"/>
          </p:nvPr>
        </p:nvSpPr>
        <p:spPr>
          <a:xfrm>
            <a:off x="685800" y="1341750"/>
            <a:ext cx="6911700" cy="92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7200">
                <a:latin typeface="Electrolize"/>
                <a:ea typeface="Electrolize"/>
                <a:cs typeface="Electrolize"/>
                <a:sym typeface="Electrolize"/>
              </a:rPr>
              <a:t>Thank You !</a:t>
            </a:r>
            <a:endParaRPr b="0" sz="7200">
              <a:latin typeface="Electrolize"/>
              <a:ea typeface="Electrolize"/>
              <a:cs typeface="Electrolize"/>
              <a:sym typeface="Electrolize"/>
            </a:endParaRPr>
          </a:p>
        </p:txBody>
      </p:sp>
      <p:sp>
        <p:nvSpPr>
          <p:cNvPr id="561" name="Google Shape;561;p34"/>
          <p:cNvSpPr txBox="1"/>
          <p:nvPr>
            <p:ph idx="4294967295" type="subTitle"/>
          </p:nvPr>
        </p:nvSpPr>
        <p:spPr>
          <a:xfrm>
            <a:off x="685800" y="3201800"/>
            <a:ext cx="4581600" cy="851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500">
                <a:latin typeface="Electrolize"/>
                <a:ea typeface="Electrolize"/>
                <a:cs typeface="Electrolize"/>
                <a:sym typeface="Electrolize"/>
              </a:rPr>
              <a:t>Any questions?</a:t>
            </a:r>
            <a:endParaRPr b="1" sz="2500">
              <a:latin typeface="Electrolize"/>
              <a:ea typeface="Electrolize"/>
              <a:cs typeface="Electrolize"/>
              <a:sym typeface="Electrolize"/>
            </a:endParaRPr>
          </a:p>
          <a:p>
            <a:pPr indent="0" lvl="0" marL="0" rtl="0" algn="l">
              <a:spcBef>
                <a:spcPts val="600"/>
              </a:spcBef>
              <a:spcAft>
                <a:spcPts val="0"/>
              </a:spcAft>
              <a:buNone/>
            </a:pPr>
            <a:r>
              <a:t/>
            </a:r>
            <a:endParaRPr sz="2500">
              <a:latin typeface="Electrolize"/>
              <a:ea typeface="Electrolize"/>
              <a:cs typeface="Electrolize"/>
              <a:sym typeface="Electrolize"/>
            </a:endParaRPr>
          </a:p>
        </p:txBody>
      </p:sp>
      <p:pic>
        <p:nvPicPr>
          <p:cNvPr id="562" name="Google Shape;562;p34"/>
          <p:cNvPicPr preferRelativeResize="0"/>
          <p:nvPr/>
        </p:nvPicPr>
        <p:blipFill>
          <a:blip r:embed="rId3">
            <a:alphaModFix/>
          </a:blip>
          <a:stretch>
            <a:fillRect/>
          </a:stretch>
        </p:blipFill>
        <p:spPr>
          <a:xfrm>
            <a:off x="5309250" y="2565163"/>
            <a:ext cx="3171324" cy="1889775"/>
          </a:xfrm>
          <a:prstGeom prst="rect">
            <a:avLst/>
          </a:prstGeom>
          <a:noFill/>
          <a:ln>
            <a:noFill/>
          </a:ln>
        </p:spPr>
      </p:pic>
      <p:pic>
        <p:nvPicPr>
          <p:cNvPr id="563" name="Google Shape;563;p34"/>
          <p:cNvPicPr preferRelativeResize="0"/>
          <p:nvPr/>
        </p:nvPicPr>
        <p:blipFill>
          <a:blip r:embed="rId4">
            <a:alphaModFix/>
          </a:blip>
          <a:stretch>
            <a:fillRect/>
          </a:stretch>
        </p:blipFill>
        <p:spPr>
          <a:xfrm>
            <a:off x="6620551" y="1877030"/>
            <a:ext cx="548700" cy="1597701"/>
          </a:xfrm>
          <a:prstGeom prst="rect">
            <a:avLst/>
          </a:prstGeom>
          <a:noFill/>
          <a:ln>
            <a:noFill/>
          </a:ln>
        </p:spPr>
      </p:pic>
      <p:pic>
        <p:nvPicPr>
          <p:cNvPr id="564" name="Google Shape;564;p34"/>
          <p:cNvPicPr preferRelativeResize="0"/>
          <p:nvPr/>
        </p:nvPicPr>
        <p:blipFill>
          <a:blip r:embed="rId5">
            <a:alphaModFix/>
          </a:blip>
          <a:stretch>
            <a:fillRect/>
          </a:stretch>
        </p:blipFill>
        <p:spPr>
          <a:xfrm>
            <a:off x="6408334" y="454675"/>
            <a:ext cx="1279700" cy="1498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15"/>
          <p:cNvSpPr txBox="1"/>
          <p:nvPr/>
        </p:nvSpPr>
        <p:spPr>
          <a:xfrm>
            <a:off x="311700" y="151750"/>
            <a:ext cx="8520600" cy="6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u="sng">
                <a:solidFill>
                  <a:schemeClr val="lt1"/>
                </a:solidFill>
                <a:latin typeface="Electrolize"/>
                <a:ea typeface="Electrolize"/>
                <a:cs typeface="Electrolize"/>
                <a:sym typeface="Electrolize"/>
              </a:rPr>
              <a:t>Introduction to Project</a:t>
            </a:r>
            <a:endParaRPr b="1" sz="3300" u="sng">
              <a:solidFill>
                <a:schemeClr val="lt1"/>
              </a:solidFill>
              <a:latin typeface="Electrolize"/>
              <a:ea typeface="Electrolize"/>
              <a:cs typeface="Electrolize"/>
              <a:sym typeface="Electrolize"/>
            </a:endParaRPr>
          </a:p>
        </p:txBody>
      </p:sp>
      <p:sp>
        <p:nvSpPr>
          <p:cNvPr id="227" name="Google Shape;227;p15"/>
          <p:cNvSpPr txBox="1"/>
          <p:nvPr/>
        </p:nvSpPr>
        <p:spPr>
          <a:xfrm>
            <a:off x="311700" y="833349"/>
            <a:ext cx="8520600" cy="39240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b="1" lang="en" sz="2000">
                <a:solidFill>
                  <a:schemeClr val="lt1"/>
                </a:solidFill>
                <a:latin typeface="Electrolize"/>
                <a:ea typeface="Electrolize"/>
                <a:cs typeface="Electrolize"/>
                <a:sym typeface="Electrolize"/>
              </a:rPr>
              <a:t> Automatic face recognition technologies have made immense improvements in the changing world. The task of the proposed system is to capture the face of each student and to store it in the database for their attendance. </a:t>
            </a:r>
            <a:endParaRPr b="1" sz="2000">
              <a:solidFill>
                <a:schemeClr val="lt1"/>
              </a:solidFill>
              <a:latin typeface="Electrolize"/>
              <a:ea typeface="Electrolize"/>
              <a:cs typeface="Electrolize"/>
              <a:sym typeface="Electrolize"/>
            </a:endParaRPr>
          </a:p>
          <a:p>
            <a:pPr indent="0" lvl="0" marL="457200" rtl="0" algn="l">
              <a:lnSpc>
                <a:spcPct val="100000"/>
              </a:lnSpc>
              <a:spcBef>
                <a:spcPts val="0"/>
              </a:spcBef>
              <a:spcAft>
                <a:spcPts val="0"/>
              </a:spcAft>
              <a:buNone/>
            </a:pPr>
            <a:r>
              <a:t/>
            </a:r>
            <a:endParaRPr b="1" sz="2000">
              <a:solidFill>
                <a:schemeClr val="lt1"/>
              </a:solidFill>
              <a:latin typeface="Electrolize"/>
              <a:ea typeface="Electrolize"/>
              <a:cs typeface="Electrolize"/>
              <a:sym typeface="Electrolize"/>
            </a:endParaRPr>
          </a:p>
          <a:p>
            <a:pPr indent="0" lvl="0" marL="457200" rtl="0" algn="l">
              <a:lnSpc>
                <a:spcPct val="100000"/>
              </a:lnSpc>
              <a:spcBef>
                <a:spcPts val="0"/>
              </a:spcBef>
              <a:spcAft>
                <a:spcPts val="0"/>
              </a:spcAft>
              <a:buNone/>
            </a:pPr>
            <a:r>
              <a:rPr b="1" lang="en" sz="2000">
                <a:solidFill>
                  <a:schemeClr val="lt1"/>
                </a:solidFill>
                <a:latin typeface="Electrolize"/>
                <a:ea typeface="Electrolize"/>
                <a:cs typeface="Electrolize"/>
                <a:sym typeface="Electrolize"/>
              </a:rPr>
              <a:t>There is no need for the teacher to manually take attendance in the class because the system is provided with the image/Video by the teacher and through further processing steps the faces are being recognized and the attendance database is updated accordingly. </a:t>
            </a:r>
            <a:endParaRPr b="1" sz="2000">
              <a:solidFill>
                <a:schemeClr val="lt1"/>
              </a:solidFill>
              <a:latin typeface="Electrolize"/>
              <a:ea typeface="Electrolize"/>
              <a:cs typeface="Electrolize"/>
              <a:sym typeface="Electrolize"/>
            </a:endParaRPr>
          </a:p>
          <a:p>
            <a:pPr indent="0" lvl="0" marL="457200" rtl="0" algn="l">
              <a:lnSpc>
                <a:spcPct val="100000"/>
              </a:lnSpc>
              <a:spcBef>
                <a:spcPts val="0"/>
              </a:spcBef>
              <a:spcAft>
                <a:spcPts val="0"/>
              </a:spcAft>
              <a:buNone/>
            </a:pPr>
            <a:r>
              <a:t/>
            </a:r>
            <a:endParaRPr b="1" sz="2000">
              <a:solidFill>
                <a:schemeClr val="lt1"/>
              </a:solidFill>
              <a:latin typeface="Electrolize"/>
              <a:ea typeface="Electrolize"/>
              <a:cs typeface="Electrolize"/>
              <a:sym typeface="Electrolize"/>
            </a:endParaRPr>
          </a:p>
          <a:p>
            <a:pPr indent="0" lvl="0" marL="457200" rtl="0" algn="l">
              <a:lnSpc>
                <a:spcPct val="100000"/>
              </a:lnSpc>
              <a:spcBef>
                <a:spcPts val="0"/>
              </a:spcBef>
              <a:spcAft>
                <a:spcPts val="0"/>
              </a:spcAft>
              <a:buNone/>
            </a:pPr>
            <a:r>
              <a:rPr b="1" lang="en" sz="2000">
                <a:solidFill>
                  <a:schemeClr val="lt1"/>
                </a:solidFill>
                <a:latin typeface="Electrolize"/>
                <a:ea typeface="Electrolize"/>
                <a:cs typeface="Electrolize"/>
                <a:sym typeface="Electrolize"/>
              </a:rPr>
              <a:t> It helps in increasing the accuracy to ultimately achieve High-Precision Real-Time attendance to meet the need for Automatic classroom evaluation.</a:t>
            </a:r>
            <a:endParaRPr sz="2000">
              <a:solidFill>
                <a:schemeClr val="lt1"/>
              </a:solidFill>
              <a:latin typeface="Electrolize"/>
              <a:ea typeface="Electrolize"/>
              <a:cs typeface="Electrolize"/>
              <a:sym typeface="Electrolize"/>
            </a:endParaRPr>
          </a:p>
        </p:txBody>
      </p:sp>
      <p:grpSp>
        <p:nvGrpSpPr>
          <p:cNvPr id="228" name="Google Shape;228;p15"/>
          <p:cNvGrpSpPr/>
          <p:nvPr/>
        </p:nvGrpSpPr>
        <p:grpSpPr>
          <a:xfrm>
            <a:off x="311710" y="940308"/>
            <a:ext cx="358351" cy="381822"/>
            <a:chOff x="5970800" y="1619250"/>
            <a:chExt cx="428650" cy="456725"/>
          </a:xfrm>
        </p:grpSpPr>
        <p:sp>
          <p:nvSpPr>
            <p:cNvPr id="229" name="Google Shape;229;p15"/>
            <p:cNvSpPr/>
            <p:nvPr/>
          </p:nvSpPr>
          <p:spPr>
            <a:xfrm>
              <a:off x="5970800" y="1674200"/>
              <a:ext cx="377975" cy="377950"/>
            </a:xfrm>
            <a:custGeom>
              <a:rect b="b" l="l" r="r" t="t"/>
              <a:pathLst>
                <a:path extrusionOk="0" h="15118" w="15119">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5"/>
            <p:cNvSpPr/>
            <p:nvPr/>
          </p:nvSpPr>
          <p:spPr>
            <a:xfrm>
              <a:off x="6068500" y="1771875"/>
              <a:ext cx="182575" cy="182600"/>
            </a:xfrm>
            <a:custGeom>
              <a:rect b="b" l="l" r="r" t="t"/>
              <a:pathLst>
                <a:path extrusionOk="0" h="7304" w="7303">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5"/>
            <p:cNvSpPr/>
            <p:nvPr/>
          </p:nvSpPr>
          <p:spPr>
            <a:xfrm>
              <a:off x="5981175" y="2005125"/>
              <a:ext cx="75125" cy="70850"/>
            </a:xfrm>
            <a:custGeom>
              <a:rect b="b" l="l" r="r" t="t"/>
              <a:pathLst>
                <a:path extrusionOk="0" h="2834" w="3005">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5"/>
            <p:cNvSpPr/>
            <p:nvPr/>
          </p:nvSpPr>
          <p:spPr>
            <a:xfrm>
              <a:off x="6263875" y="2005125"/>
              <a:ext cx="74525" cy="70850"/>
            </a:xfrm>
            <a:custGeom>
              <a:rect b="b" l="l" r="r" t="t"/>
              <a:pathLst>
                <a:path extrusionOk="0" h="2834" w="2981">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
            <p:cNvSpPr/>
            <p:nvPr/>
          </p:nvSpPr>
          <p:spPr>
            <a:xfrm>
              <a:off x="6147875" y="1619250"/>
              <a:ext cx="251575" cy="255850"/>
            </a:xfrm>
            <a:custGeom>
              <a:rect b="b" l="l" r="r" t="t"/>
              <a:pathLst>
                <a:path extrusionOk="0" h="10234" w="10063">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5"/>
          <p:cNvGrpSpPr/>
          <p:nvPr/>
        </p:nvGrpSpPr>
        <p:grpSpPr>
          <a:xfrm>
            <a:off x="311710" y="2484333"/>
            <a:ext cx="358351" cy="381822"/>
            <a:chOff x="5970800" y="1619250"/>
            <a:chExt cx="428650" cy="456725"/>
          </a:xfrm>
        </p:grpSpPr>
        <p:sp>
          <p:nvSpPr>
            <p:cNvPr id="235" name="Google Shape;235;p15"/>
            <p:cNvSpPr/>
            <p:nvPr/>
          </p:nvSpPr>
          <p:spPr>
            <a:xfrm>
              <a:off x="5970800" y="1674200"/>
              <a:ext cx="377975" cy="377950"/>
            </a:xfrm>
            <a:custGeom>
              <a:rect b="b" l="l" r="r" t="t"/>
              <a:pathLst>
                <a:path extrusionOk="0" h="15118" w="15119">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6068500" y="1771875"/>
              <a:ext cx="182575" cy="182600"/>
            </a:xfrm>
            <a:custGeom>
              <a:rect b="b" l="l" r="r" t="t"/>
              <a:pathLst>
                <a:path extrusionOk="0" h="7304" w="7303">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p:nvPr/>
          </p:nvSpPr>
          <p:spPr>
            <a:xfrm>
              <a:off x="5981175" y="2005125"/>
              <a:ext cx="75125" cy="70850"/>
            </a:xfrm>
            <a:custGeom>
              <a:rect b="b" l="l" r="r" t="t"/>
              <a:pathLst>
                <a:path extrusionOk="0" h="2834" w="3005">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
            <p:cNvSpPr/>
            <p:nvPr/>
          </p:nvSpPr>
          <p:spPr>
            <a:xfrm>
              <a:off x="6263875" y="2005125"/>
              <a:ext cx="74525" cy="70850"/>
            </a:xfrm>
            <a:custGeom>
              <a:rect b="b" l="l" r="r" t="t"/>
              <a:pathLst>
                <a:path extrusionOk="0" h="2834" w="2981">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a:off x="6147875" y="1619250"/>
              <a:ext cx="251575" cy="255850"/>
            </a:xfrm>
            <a:custGeom>
              <a:rect b="b" l="l" r="r" t="t"/>
              <a:pathLst>
                <a:path extrusionOk="0" h="10234" w="10063">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5"/>
          <p:cNvGrpSpPr/>
          <p:nvPr/>
        </p:nvGrpSpPr>
        <p:grpSpPr>
          <a:xfrm>
            <a:off x="311710" y="3939308"/>
            <a:ext cx="358351" cy="381822"/>
            <a:chOff x="5970800" y="1619250"/>
            <a:chExt cx="428650" cy="456725"/>
          </a:xfrm>
        </p:grpSpPr>
        <p:sp>
          <p:nvSpPr>
            <p:cNvPr id="241" name="Google Shape;241;p15"/>
            <p:cNvSpPr/>
            <p:nvPr/>
          </p:nvSpPr>
          <p:spPr>
            <a:xfrm>
              <a:off x="5970800" y="1674200"/>
              <a:ext cx="377975" cy="377950"/>
            </a:xfrm>
            <a:custGeom>
              <a:rect b="b" l="l" r="r" t="t"/>
              <a:pathLst>
                <a:path extrusionOk="0" h="15118" w="15119">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a:off x="6068500" y="1771875"/>
              <a:ext cx="182575" cy="182600"/>
            </a:xfrm>
            <a:custGeom>
              <a:rect b="b" l="l" r="r" t="t"/>
              <a:pathLst>
                <a:path extrusionOk="0" h="7304" w="7303">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5981175" y="2005125"/>
              <a:ext cx="75125" cy="70850"/>
            </a:xfrm>
            <a:custGeom>
              <a:rect b="b" l="l" r="r" t="t"/>
              <a:pathLst>
                <a:path extrusionOk="0" h="2834" w="3005">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6263875" y="2005125"/>
              <a:ext cx="74525" cy="70850"/>
            </a:xfrm>
            <a:custGeom>
              <a:rect b="b" l="l" r="r" t="t"/>
              <a:pathLst>
                <a:path extrusionOk="0" h="2834" w="2981">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6147875" y="1619250"/>
              <a:ext cx="251575" cy="255850"/>
            </a:xfrm>
            <a:custGeom>
              <a:rect b="b" l="l" r="r" t="t"/>
              <a:pathLst>
                <a:path extrusionOk="0" h="10234" w="10063">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16"/>
          <p:cNvSpPr txBox="1"/>
          <p:nvPr>
            <p:ph idx="1" type="body"/>
          </p:nvPr>
        </p:nvSpPr>
        <p:spPr>
          <a:xfrm>
            <a:off x="1622200" y="1020700"/>
            <a:ext cx="7017300" cy="3883500"/>
          </a:xfrm>
          <a:prstGeom prst="rect">
            <a:avLst/>
          </a:prstGeom>
        </p:spPr>
        <p:txBody>
          <a:bodyPr anchorCtr="0" anchor="t" bIns="0" lIns="0" spcFirstLastPara="1" rIns="0" wrap="square" tIns="0">
            <a:noAutofit/>
          </a:bodyPr>
          <a:lstStyle/>
          <a:p>
            <a:pPr indent="0" lvl="0" marL="457200" rtl="0" algn="l">
              <a:lnSpc>
                <a:spcPct val="100000"/>
              </a:lnSpc>
              <a:spcBef>
                <a:spcPts val="600"/>
              </a:spcBef>
              <a:spcAft>
                <a:spcPts val="0"/>
              </a:spcAft>
              <a:buNone/>
            </a:pPr>
            <a:r>
              <a:rPr b="1" lang="en" sz="2800">
                <a:solidFill>
                  <a:srgbClr val="FFFFFF"/>
                </a:solidFill>
                <a:latin typeface="Electrolize"/>
                <a:ea typeface="Electrolize"/>
                <a:cs typeface="Electrolize"/>
                <a:sym typeface="Electrolize"/>
              </a:rPr>
              <a:t>Real-Time Authentication is completely dependent on Manual process.</a:t>
            </a:r>
            <a:endParaRPr b="1" sz="2800">
              <a:solidFill>
                <a:srgbClr val="FFFFFF"/>
              </a:solidFill>
              <a:latin typeface="Electrolize"/>
              <a:ea typeface="Electrolize"/>
              <a:cs typeface="Electrolize"/>
              <a:sym typeface="Electrolize"/>
            </a:endParaRPr>
          </a:p>
          <a:p>
            <a:pPr indent="0" lvl="0" marL="457200" rtl="0" algn="l">
              <a:lnSpc>
                <a:spcPct val="100000"/>
              </a:lnSpc>
              <a:spcBef>
                <a:spcPts val="1000"/>
              </a:spcBef>
              <a:spcAft>
                <a:spcPts val="0"/>
              </a:spcAft>
              <a:buNone/>
            </a:pPr>
            <a:r>
              <a:rPr b="1" lang="en" sz="2800">
                <a:solidFill>
                  <a:srgbClr val="FFFFFF"/>
                </a:solidFill>
                <a:latin typeface="Electrolize"/>
                <a:ea typeface="Electrolize"/>
                <a:cs typeface="Electrolize"/>
                <a:sym typeface="Electrolize"/>
              </a:rPr>
              <a:t>Inconsistency in data entry, room for errors, miskeying information.</a:t>
            </a:r>
            <a:endParaRPr b="1" sz="2800">
              <a:solidFill>
                <a:srgbClr val="FFFFFF"/>
              </a:solidFill>
              <a:latin typeface="Electrolize"/>
              <a:ea typeface="Electrolize"/>
              <a:cs typeface="Electrolize"/>
              <a:sym typeface="Electrolize"/>
            </a:endParaRPr>
          </a:p>
          <a:p>
            <a:pPr indent="0" lvl="0" marL="457200" rtl="0" algn="l">
              <a:lnSpc>
                <a:spcPct val="100000"/>
              </a:lnSpc>
              <a:spcBef>
                <a:spcPts val="1000"/>
              </a:spcBef>
              <a:spcAft>
                <a:spcPts val="0"/>
              </a:spcAft>
              <a:buNone/>
            </a:pPr>
            <a:r>
              <a:rPr b="1" lang="en" sz="2800">
                <a:solidFill>
                  <a:srgbClr val="FFFFFF"/>
                </a:solidFill>
                <a:latin typeface="Electrolize"/>
                <a:ea typeface="Electrolize"/>
                <a:cs typeface="Electrolize"/>
                <a:sym typeface="Electrolize"/>
              </a:rPr>
              <a:t>Time consuming and costly to produce reports.</a:t>
            </a:r>
            <a:endParaRPr b="1" sz="2800">
              <a:solidFill>
                <a:srgbClr val="FFFFFF"/>
              </a:solidFill>
              <a:latin typeface="Electrolize"/>
              <a:ea typeface="Electrolize"/>
              <a:cs typeface="Electrolize"/>
              <a:sym typeface="Electrolize"/>
            </a:endParaRPr>
          </a:p>
          <a:p>
            <a:pPr indent="0" lvl="0" marL="457200" rtl="0" algn="l">
              <a:lnSpc>
                <a:spcPct val="100000"/>
              </a:lnSpc>
              <a:spcBef>
                <a:spcPts val="1000"/>
              </a:spcBef>
              <a:spcAft>
                <a:spcPts val="0"/>
              </a:spcAft>
              <a:buNone/>
            </a:pPr>
            <a:r>
              <a:rPr b="1" lang="en" sz="2800">
                <a:solidFill>
                  <a:srgbClr val="FFFFFF"/>
                </a:solidFill>
                <a:latin typeface="Electrolize"/>
                <a:ea typeface="Electrolize"/>
                <a:cs typeface="Electrolize"/>
                <a:sym typeface="Electrolize"/>
              </a:rPr>
              <a:t>Lack of security.</a:t>
            </a:r>
            <a:endParaRPr b="1" sz="2800">
              <a:solidFill>
                <a:srgbClr val="FFFFFF"/>
              </a:solidFill>
              <a:latin typeface="Electrolize"/>
              <a:ea typeface="Electrolize"/>
              <a:cs typeface="Electrolize"/>
              <a:sym typeface="Electrolize"/>
            </a:endParaRPr>
          </a:p>
          <a:p>
            <a:pPr indent="0" lvl="0" marL="457200" rtl="0" algn="l">
              <a:lnSpc>
                <a:spcPct val="100000"/>
              </a:lnSpc>
              <a:spcBef>
                <a:spcPts val="1000"/>
              </a:spcBef>
              <a:spcAft>
                <a:spcPts val="1000"/>
              </a:spcAft>
              <a:buNone/>
            </a:pPr>
            <a:r>
              <a:rPr b="1" lang="en" sz="2800">
                <a:solidFill>
                  <a:srgbClr val="FFFFFF"/>
                </a:solidFill>
                <a:latin typeface="Electrolize"/>
                <a:ea typeface="Electrolize"/>
                <a:cs typeface="Electrolize"/>
                <a:sym typeface="Electrolize"/>
              </a:rPr>
              <a:t>No Transparency</a:t>
            </a:r>
            <a:endParaRPr b="1" sz="2800">
              <a:solidFill>
                <a:srgbClr val="FFFFFF"/>
              </a:solidFill>
              <a:latin typeface="Electrolize"/>
              <a:ea typeface="Electrolize"/>
              <a:cs typeface="Electrolize"/>
              <a:sym typeface="Electrolize"/>
            </a:endParaRPr>
          </a:p>
        </p:txBody>
      </p:sp>
      <p:sp>
        <p:nvSpPr>
          <p:cNvPr id="251" name="Google Shape;251;p1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2" name="Google Shape;252;p16"/>
          <p:cNvSpPr txBox="1"/>
          <p:nvPr/>
        </p:nvSpPr>
        <p:spPr>
          <a:xfrm>
            <a:off x="311700" y="114125"/>
            <a:ext cx="85206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u="sng">
                <a:solidFill>
                  <a:srgbClr val="FFFFFF"/>
                </a:solidFill>
                <a:latin typeface="Electrolize"/>
                <a:ea typeface="Electrolize"/>
                <a:cs typeface="Electrolize"/>
                <a:sym typeface="Electrolize"/>
              </a:rPr>
              <a:t>Lacuna in the existing system</a:t>
            </a:r>
            <a:endParaRPr b="1" sz="4000" u="sng">
              <a:solidFill>
                <a:srgbClr val="FFFFFF"/>
              </a:solidFill>
              <a:latin typeface="Electrolize"/>
              <a:ea typeface="Electrolize"/>
              <a:cs typeface="Electrolize"/>
              <a:sym typeface="Electrolize"/>
            </a:endParaRPr>
          </a:p>
        </p:txBody>
      </p:sp>
      <p:sp>
        <p:nvSpPr>
          <p:cNvPr id="253" name="Google Shape;253;p16"/>
          <p:cNvSpPr/>
          <p:nvPr/>
        </p:nvSpPr>
        <p:spPr>
          <a:xfrm>
            <a:off x="1577654" y="1020701"/>
            <a:ext cx="343053" cy="343032"/>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p:nvPr/>
        </p:nvSpPr>
        <p:spPr>
          <a:xfrm>
            <a:off x="1577654" y="2030351"/>
            <a:ext cx="343053" cy="343032"/>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
          <p:cNvSpPr/>
          <p:nvPr/>
        </p:nvSpPr>
        <p:spPr>
          <a:xfrm>
            <a:off x="1577654" y="2984351"/>
            <a:ext cx="343053" cy="343032"/>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
          <p:cNvSpPr/>
          <p:nvPr/>
        </p:nvSpPr>
        <p:spPr>
          <a:xfrm>
            <a:off x="1577654" y="3938351"/>
            <a:ext cx="343053" cy="343032"/>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p:nvPr/>
        </p:nvSpPr>
        <p:spPr>
          <a:xfrm>
            <a:off x="1577654" y="4491526"/>
            <a:ext cx="343053" cy="343032"/>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17"/>
          <p:cNvSpPr txBox="1"/>
          <p:nvPr>
            <p:ph idx="1" type="subTitle"/>
          </p:nvPr>
        </p:nvSpPr>
        <p:spPr>
          <a:xfrm>
            <a:off x="174550" y="1224125"/>
            <a:ext cx="5722500" cy="3273300"/>
          </a:xfrm>
          <a:prstGeom prst="rect">
            <a:avLst/>
          </a:prstGeom>
        </p:spPr>
        <p:txBody>
          <a:bodyPr anchorCtr="0" anchor="t" bIns="0" lIns="0" spcFirstLastPara="1" rIns="0" wrap="square" tIns="0">
            <a:noAutofit/>
          </a:bodyPr>
          <a:lstStyle/>
          <a:p>
            <a:pPr indent="0" lvl="0" marL="457200" rtl="0" algn="l">
              <a:lnSpc>
                <a:spcPct val="90000"/>
              </a:lnSpc>
              <a:spcBef>
                <a:spcPts val="0"/>
              </a:spcBef>
              <a:spcAft>
                <a:spcPts val="0"/>
              </a:spcAft>
              <a:buNone/>
            </a:pPr>
            <a:r>
              <a:rPr b="1" lang="en" sz="2800">
                <a:solidFill>
                  <a:schemeClr val="lt1"/>
                </a:solidFill>
                <a:latin typeface="Electrolize"/>
                <a:ea typeface="Electrolize"/>
                <a:cs typeface="Electrolize"/>
                <a:sym typeface="Electrolize"/>
              </a:rPr>
              <a:t>This project aims to capture the Photo or Video of the students, convert it into frames, relate it with the database to ensure their presence or absence, mark attendance for the particular student to maintain the record.</a:t>
            </a:r>
            <a:endParaRPr sz="2800">
              <a:latin typeface="Electrolize"/>
              <a:ea typeface="Electrolize"/>
              <a:cs typeface="Electrolize"/>
              <a:sym typeface="Electrolize"/>
            </a:endParaRPr>
          </a:p>
        </p:txBody>
      </p:sp>
      <p:sp>
        <p:nvSpPr>
          <p:cNvPr id="263" name="Google Shape;263;p17"/>
          <p:cNvSpPr txBox="1"/>
          <p:nvPr/>
        </p:nvSpPr>
        <p:spPr>
          <a:xfrm>
            <a:off x="311700" y="189200"/>
            <a:ext cx="85206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u="sng">
                <a:solidFill>
                  <a:srgbClr val="FFFFFF"/>
                </a:solidFill>
                <a:latin typeface="Electrolize"/>
                <a:ea typeface="Electrolize"/>
                <a:cs typeface="Electrolize"/>
                <a:sym typeface="Electrolize"/>
              </a:rPr>
              <a:t>Problem Definition</a:t>
            </a:r>
            <a:endParaRPr b="1" sz="4500" u="sng">
              <a:solidFill>
                <a:srgbClr val="FFFFFF"/>
              </a:solidFill>
              <a:latin typeface="Electrolize"/>
              <a:ea typeface="Electrolize"/>
              <a:cs typeface="Electrolize"/>
              <a:sym typeface="Electrolize"/>
            </a:endParaRPr>
          </a:p>
        </p:txBody>
      </p:sp>
      <p:grpSp>
        <p:nvGrpSpPr>
          <p:cNvPr id="264" name="Google Shape;264;p17"/>
          <p:cNvGrpSpPr/>
          <p:nvPr/>
        </p:nvGrpSpPr>
        <p:grpSpPr>
          <a:xfrm>
            <a:off x="78157" y="1329534"/>
            <a:ext cx="356303" cy="360400"/>
            <a:chOff x="5297950" y="1632050"/>
            <a:chExt cx="426200" cy="431100"/>
          </a:xfrm>
        </p:grpSpPr>
        <p:sp>
          <p:nvSpPr>
            <p:cNvPr id="265" name="Google Shape;265;p17"/>
            <p:cNvSpPr/>
            <p:nvPr/>
          </p:nvSpPr>
          <p:spPr>
            <a:xfrm>
              <a:off x="5404800" y="1936125"/>
              <a:ext cx="212500" cy="127025"/>
            </a:xfrm>
            <a:custGeom>
              <a:rect b="b" l="l" r="r" t="t"/>
              <a:pathLst>
                <a:path extrusionOk="0" h="5081" w="850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7"/>
            <p:cNvSpPr/>
            <p:nvPr/>
          </p:nvSpPr>
          <p:spPr>
            <a:xfrm>
              <a:off x="5297950" y="1632050"/>
              <a:ext cx="426200" cy="294950"/>
            </a:xfrm>
            <a:custGeom>
              <a:rect b="b" l="l" r="r" t="t"/>
              <a:pathLst>
                <a:path extrusionOk="0" h="11798" w="17048">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7" name="Google Shape;267;p17"/>
          <p:cNvPicPr preferRelativeResize="0"/>
          <p:nvPr/>
        </p:nvPicPr>
        <p:blipFill>
          <a:blip r:embed="rId3">
            <a:alphaModFix/>
          </a:blip>
          <a:stretch>
            <a:fillRect/>
          </a:stretch>
        </p:blipFill>
        <p:spPr>
          <a:xfrm>
            <a:off x="6012175" y="3576917"/>
            <a:ext cx="1825750" cy="1194833"/>
          </a:xfrm>
          <a:prstGeom prst="rect">
            <a:avLst/>
          </a:prstGeom>
          <a:noFill/>
          <a:ln>
            <a:noFill/>
          </a:ln>
        </p:spPr>
      </p:pic>
      <p:pic>
        <p:nvPicPr>
          <p:cNvPr id="268" name="Google Shape;268;p17"/>
          <p:cNvPicPr preferRelativeResize="0"/>
          <p:nvPr/>
        </p:nvPicPr>
        <p:blipFill>
          <a:blip r:embed="rId4">
            <a:alphaModFix/>
          </a:blip>
          <a:stretch>
            <a:fillRect/>
          </a:stretch>
        </p:blipFill>
        <p:spPr>
          <a:xfrm>
            <a:off x="6574362" y="2077650"/>
            <a:ext cx="701375" cy="2042250"/>
          </a:xfrm>
          <a:prstGeom prst="rect">
            <a:avLst/>
          </a:prstGeom>
          <a:noFill/>
          <a:ln>
            <a:noFill/>
          </a:ln>
        </p:spPr>
      </p:pic>
      <p:pic>
        <p:nvPicPr>
          <p:cNvPr id="269" name="Google Shape;269;p17"/>
          <p:cNvPicPr preferRelativeResize="0"/>
          <p:nvPr/>
        </p:nvPicPr>
        <p:blipFill>
          <a:blip r:embed="rId5">
            <a:alphaModFix/>
          </a:blip>
          <a:stretch>
            <a:fillRect/>
          </a:stretch>
        </p:blipFill>
        <p:spPr>
          <a:xfrm>
            <a:off x="6416701" y="1054002"/>
            <a:ext cx="1016700" cy="1114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18"/>
          <p:cNvSpPr txBox="1"/>
          <p:nvPr>
            <p:ph type="ctrTitle"/>
          </p:nvPr>
        </p:nvSpPr>
        <p:spPr>
          <a:xfrm>
            <a:off x="2440050" y="95825"/>
            <a:ext cx="4263900" cy="522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u="sng">
                <a:latin typeface="Electrolize"/>
                <a:ea typeface="Electrolize"/>
                <a:cs typeface="Electrolize"/>
                <a:sym typeface="Electrolize"/>
              </a:rPr>
              <a:t>Applications </a:t>
            </a:r>
            <a:endParaRPr u="sng">
              <a:latin typeface="Electrolize"/>
              <a:ea typeface="Electrolize"/>
              <a:cs typeface="Electrolize"/>
              <a:sym typeface="Electrolize"/>
            </a:endParaRPr>
          </a:p>
        </p:txBody>
      </p:sp>
      <p:sp>
        <p:nvSpPr>
          <p:cNvPr id="275" name="Google Shape;275;p18"/>
          <p:cNvSpPr txBox="1"/>
          <p:nvPr>
            <p:ph idx="1" type="subTitle"/>
          </p:nvPr>
        </p:nvSpPr>
        <p:spPr>
          <a:xfrm>
            <a:off x="168750" y="617825"/>
            <a:ext cx="8806500" cy="4251300"/>
          </a:xfrm>
          <a:prstGeom prst="rect">
            <a:avLst/>
          </a:prstGeom>
        </p:spPr>
        <p:txBody>
          <a:bodyPr anchorCtr="0" anchor="t" bIns="0" lIns="0" spcFirstLastPara="1" rIns="0" wrap="square" tIns="0">
            <a:noAutofit/>
          </a:bodyPr>
          <a:lstStyle/>
          <a:p>
            <a:pPr indent="0" lvl="0" marL="457200" rtl="0" algn="l">
              <a:lnSpc>
                <a:spcPct val="100000"/>
              </a:lnSpc>
              <a:spcBef>
                <a:spcPts val="1000"/>
              </a:spcBef>
              <a:spcAft>
                <a:spcPts val="0"/>
              </a:spcAft>
              <a:buNone/>
            </a:pPr>
            <a:r>
              <a:rPr b="1" lang="en" sz="2600">
                <a:solidFill>
                  <a:srgbClr val="FFFFFF"/>
                </a:solidFill>
                <a:latin typeface="Electrolize"/>
                <a:ea typeface="Electrolize"/>
                <a:cs typeface="Electrolize"/>
                <a:sym typeface="Electrolize"/>
              </a:rPr>
              <a:t>Since, the base model is in working condition, we have received many useful suggestions to build multiple UIs for attendance in</a:t>
            </a:r>
            <a:endParaRPr b="1" sz="2600">
              <a:solidFill>
                <a:srgbClr val="FFFFFF"/>
              </a:solidFill>
              <a:latin typeface="Electrolize"/>
              <a:ea typeface="Electrolize"/>
              <a:cs typeface="Electrolize"/>
              <a:sym typeface="Electrolize"/>
            </a:endParaRPr>
          </a:p>
          <a:p>
            <a:pPr indent="0" lvl="0" marL="457200" rtl="0" algn="l">
              <a:lnSpc>
                <a:spcPct val="115000"/>
              </a:lnSpc>
              <a:spcBef>
                <a:spcPts val="1000"/>
              </a:spcBef>
              <a:spcAft>
                <a:spcPts val="0"/>
              </a:spcAft>
              <a:buNone/>
            </a:pPr>
            <a:r>
              <a:rPr b="1" lang="en" sz="2600">
                <a:solidFill>
                  <a:srgbClr val="FFFFFF"/>
                </a:solidFill>
                <a:latin typeface="Electrolize"/>
                <a:ea typeface="Electrolize"/>
                <a:cs typeface="Electrolize"/>
                <a:sym typeface="Electrolize"/>
              </a:rPr>
              <a:t>Gyms</a:t>
            </a:r>
            <a:endParaRPr b="1" sz="2600">
              <a:solidFill>
                <a:srgbClr val="FFFFFF"/>
              </a:solidFill>
              <a:latin typeface="Electrolize"/>
              <a:ea typeface="Electrolize"/>
              <a:cs typeface="Electrolize"/>
              <a:sym typeface="Electrolize"/>
            </a:endParaRPr>
          </a:p>
          <a:p>
            <a:pPr indent="0" lvl="0" marL="457200" rtl="0" algn="l">
              <a:lnSpc>
                <a:spcPct val="115000"/>
              </a:lnSpc>
              <a:spcBef>
                <a:spcPts val="1000"/>
              </a:spcBef>
              <a:spcAft>
                <a:spcPts val="0"/>
              </a:spcAft>
              <a:buNone/>
            </a:pPr>
            <a:r>
              <a:rPr b="1" lang="en" sz="2600">
                <a:solidFill>
                  <a:srgbClr val="FFFFFF"/>
                </a:solidFill>
                <a:latin typeface="Electrolize"/>
                <a:ea typeface="Electrolize"/>
                <a:cs typeface="Electrolize"/>
                <a:sym typeface="Electrolize"/>
              </a:rPr>
              <a:t>Classrooms</a:t>
            </a:r>
            <a:endParaRPr b="1" sz="2600">
              <a:solidFill>
                <a:srgbClr val="FFFFFF"/>
              </a:solidFill>
              <a:latin typeface="Electrolize"/>
              <a:ea typeface="Electrolize"/>
              <a:cs typeface="Electrolize"/>
              <a:sym typeface="Electrolize"/>
            </a:endParaRPr>
          </a:p>
          <a:p>
            <a:pPr indent="0" lvl="0" marL="457200" rtl="0" algn="l">
              <a:lnSpc>
                <a:spcPct val="115000"/>
              </a:lnSpc>
              <a:spcBef>
                <a:spcPts val="1000"/>
              </a:spcBef>
              <a:spcAft>
                <a:spcPts val="0"/>
              </a:spcAft>
              <a:buNone/>
            </a:pPr>
            <a:r>
              <a:rPr b="1" lang="en" sz="2600">
                <a:solidFill>
                  <a:srgbClr val="FFFFFF"/>
                </a:solidFill>
                <a:latin typeface="Electrolize"/>
                <a:ea typeface="Electrolize"/>
                <a:cs typeface="Electrolize"/>
                <a:sym typeface="Electrolize"/>
              </a:rPr>
              <a:t>Playschools</a:t>
            </a:r>
            <a:endParaRPr b="1" sz="2600">
              <a:solidFill>
                <a:srgbClr val="FFFFFF"/>
              </a:solidFill>
              <a:latin typeface="Electrolize"/>
              <a:ea typeface="Electrolize"/>
              <a:cs typeface="Electrolize"/>
              <a:sym typeface="Electrolize"/>
            </a:endParaRPr>
          </a:p>
          <a:p>
            <a:pPr indent="0" lvl="0" marL="457200" rtl="0" algn="l">
              <a:lnSpc>
                <a:spcPct val="115000"/>
              </a:lnSpc>
              <a:spcBef>
                <a:spcPts val="1000"/>
              </a:spcBef>
              <a:spcAft>
                <a:spcPts val="0"/>
              </a:spcAft>
              <a:buNone/>
            </a:pPr>
            <a:r>
              <a:rPr b="1" lang="en" sz="2600">
                <a:solidFill>
                  <a:srgbClr val="FFFFFF"/>
                </a:solidFill>
                <a:latin typeface="Electrolize"/>
                <a:ea typeface="Electrolize"/>
                <a:cs typeface="Electrolize"/>
                <a:sym typeface="Electrolize"/>
              </a:rPr>
              <a:t>Security Alarms</a:t>
            </a:r>
            <a:endParaRPr b="1" sz="2600">
              <a:solidFill>
                <a:srgbClr val="FFFFFF"/>
              </a:solidFill>
              <a:latin typeface="Electrolize"/>
              <a:ea typeface="Electrolize"/>
              <a:cs typeface="Electrolize"/>
              <a:sym typeface="Electrolize"/>
            </a:endParaRPr>
          </a:p>
          <a:p>
            <a:pPr indent="0" lvl="0" marL="457200" rtl="0" algn="l">
              <a:spcBef>
                <a:spcPts val="1000"/>
              </a:spcBef>
              <a:spcAft>
                <a:spcPts val="0"/>
              </a:spcAft>
              <a:buNone/>
            </a:pPr>
            <a:r>
              <a:t/>
            </a:r>
            <a:endParaRPr b="1" sz="2200">
              <a:solidFill>
                <a:srgbClr val="FFFFFF"/>
              </a:solidFill>
              <a:latin typeface="Electrolize"/>
              <a:ea typeface="Electrolize"/>
              <a:cs typeface="Electrolize"/>
              <a:sym typeface="Electrolize"/>
            </a:endParaRPr>
          </a:p>
        </p:txBody>
      </p:sp>
      <p:grpSp>
        <p:nvGrpSpPr>
          <p:cNvPr id="276" name="Google Shape;276;p18"/>
          <p:cNvGrpSpPr/>
          <p:nvPr/>
        </p:nvGrpSpPr>
        <p:grpSpPr>
          <a:xfrm>
            <a:off x="5333659" y="2198005"/>
            <a:ext cx="351204" cy="324661"/>
            <a:chOff x="5975075" y="2327500"/>
            <a:chExt cx="420100" cy="388350"/>
          </a:xfrm>
        </p:grpSpPr>
        <p:sp>
          <p:nvSpPr>
            <p:cNvPr id="277" name="Google Shape;277;p18"/>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8"/>
          <p:cNvSpPr txBox="1"/>
          <p:nvPr/>
        </p:nvSpPr>
        <p:spPr>
          <a:xfrm>
            <a:off x="5333650" y="1880600"/>
            <a:ext cx="3720000" cy="3262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000"/>
              </a:spcBef>
              <a:spcAft>
                <a:spcPts val="0"/>
              </a:spcAft>
              <a:buNone/>
            </a:pPr>
            <a:r>
              <a:rPr b="1" lang="en" sz="2600">
                <a:solidFill>
                  <a:srgbClr val="FFFFFF"/>
                </a:solidFill>
                <a:latin typeface="Electrolize"/>
                <a:ea typeface="Electrolize"/>
                <a:cs typeface="Electrolize"/>
                <a:sym typeface="Electrolize"/>
              </a:rPr>
              <a:t>ATMs</a:t>
            </a:r>
            <a:endParaRPr b="1" sz="2600">
              <a:solidFill>
                <a:srgbClr val="FFFFFF"/>
              </a:solidFill>
              <a:latin typeface="Electrolize"/>
              <a:ea typeface="Electrolize"/>
              <a:cs typeface="Electrolize"/>
              <a:sym typeface="Electrolize"/>
            </a:endParaRPr>
          </a:p>
          <a:p>
            <a:pPr indent="0" lvl="0" marL="457200" rtl="0" algn="l">
              <a:lnSpc>
                <a:spcPct val="115000"/>
              </a:lnSpc>
              <a:spcBef>
                <a:spcPts val="1000"/>
              </a:spcBef>
              <a:spcAft>
                <a:spcPts val="0"/>
              </a:spcAft>
              <a:buNone/>
            </a:pPr>
            <a:r>
              <a:rPr b="1" lang="en" sz="2600">
                <a:solidFill>
                  <a:srgbClr val="FFFFFF"/>
                </a:solidFill>
                <a:latin typeface="Electrolize"/>
                <a:ea typeface="Electrolize"/>
                <a:cs typeface="Electrolize"/>
                <a:sym typeface="Electrolize"/>
              </a:rPr>
              <a:t>Seminar Halls</a:t>
            </a:r>
            <a:endParaRPr b="1" sz="2600">
              <a:solidFill>
                <a:srgbClr val="FFFFFF"/>
              </a:solidFill>
              <a:latin typeface="Electrolize"/>
              <a:ea typeface="Electrolize"/>
              <a:cs typeface="Electrolize"/>
              <a:sym typeface="Electrolize"/>
            </a:endParaRPr>
          </a:p>
          <a:p>
            <a:pPr indent="0" lvl="0" marL="457200" rtl="0" algn="l">
              <a:lnSpc>
                <a:spcPct val="115000"/>
              </a:lnSpc>
              <a:spcBef>
                <a:spcPts val="1000"/>
              </a:spcBef>
              <a:spcAft>
                <a:spcPts val="0"/>
              </a:spcAft>
              <a:buNone/>
            </a:pPr>
            <a:r>
              <a:rPr b="1" lang="en" sz="2600">
                <a:solidFill>
                  <a:srgbClr val="FFFFFF"/>
                </a:solidFill>
                <a:latin typeface="Electrolize"/>
                <a:ea typeface="Electrolize"/>
                <a:cs typeface="Electrolize"/>
                <a:sym typeface="Electrolize"/>
              </a:rPr>
              <a:t>CCTV Footage Scanners</a:t>
            </a:r>
            <a:endParaRPr sz="2600">
              <a:latin typeface="Muli Regular"/>
              <a:ea typeface="Muli Regular"/>
              <a:cs typeface="Muli Regular"/>
              <a:sym typeface="Muli Regular"/>
            </a:endParaRPr>
          </a:p>
        </p:txBody>
      </p:sp>
      <p:grpSp>
        <p:nvGrpSpPr>
          <p:cNvPr id="280" name="Google Shape;280;p18"/>
          <p:cNvGrpSpPr/>
          <p:nvPr/>
        </p:nvGrpSpPr>
        <p:grpSpPr>
          <a:xfrm>
            <a:off x="168759" y="2122080"/>
            <a:ext cx="351204" cy="324661"/>
            <a:chOff x="5975075" y="2327500"/>
            <a:chExt cx="420100" cy="388350"/>
          </a:xfrm>
        </p:grpSpPr>
        <p:sp>
          <p:nvSpPr>
            <p:cNvPr id="281" name="Google Shape;281;p18"/>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18"/>
          <p:cNvGrpSpPr/>
          <p:nvPr/>
        </p:nvGrpSpPr>
        <p:grpSpPr>
          <a:xfrm>
            <a:off x="168759" y="2692605"/>
            <a:ext cx="351204" cy="324661"/>
            <a:chOff x="5975075" y="2327500"/>
            <a:chExt cx="420100" cy="388350"/>
          </a:xfrm>
        </p:grpSpPr>
        <p:sp>
          <p:nvSpPr>
            <p:cNvPr id="284" name="Google Shape;284;p18"/>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18"/>
          <p:cNvGrpSpPr/>
          <p:nvPr/>
        </p:nvGrpSpPr>
        <p:grpSpPr>
          <a:xfrm>
            <a:off x="168759" y="3263130"/>
            <a:ext cx="351204" cy="324661"/>
            <a:chOff x="5975075" y="2327500"/>
            <a:chExt cx="420100" cy="388350"/>
          </a:xfrm>
        </p:grpSpPr>
        <p:sp>
          <p:nvSpPr>
            <p:cNvPr id="287" name="Google Shape;287;p18"/>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18"/>
          <p:cNvGrpSpPr/>
          <p:nvPr/>
        </p:nvGrpSpPr>
        <p:grpSpPr>
          <a:xfrm>
            <a:off x="168759" y="3833655"/>
            <a:ext cx="351204" cy="324661"/>
            <a:chOff x="5975075" y="2327500"/>
            <a:chExt cx="420100" cy="388350"/>
          </a:xfrm>
        </p:grpSpPr>
        <p:sp>
          <p:nvSpPr>
            <p:cNvPr id="290" name="Google Shape;290;p18"/>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18"/>
          <p:cNvGrpSpPr/>
          <p:nvPr/>
        </p:nvGrpSpPr>
        <p:grpSpPr>
          <a:xfrm>
            <a:off x="5412409" y="2692605"/>
            <a:ext cx="351204" cy="324661"/>
            <a:chOff x="5975075" y="2327500"/>
            <a:chExt cx="420100" cy="388350"/>
          </a:xfrm>
        </p:grpSpPr>
        <p:sp>
          <p:nvSpPr>
            <p:cNvPr id="293" name="Google Shape;293;p18"/>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18"/>
          <p:cNvGrpSpPr/>
          <p:nvPr/>
        </p:nvGrpSpPr>
        <p:grpSpPr>
          <a:xfrm>
            <a:off x="5412409" y="3263130"/>
            <a:ext cx="351204" cy="324661"/>
            <a:chOff x="5975075" y="2327500"/>
            <a:chExt cx="420100" cy="388350"/>
          </a:xfrm>
        </p:grpSpPr>
        <p:sp>
          <p:nvSpPr>
            <p:cNvPr id="296" name="Google Shape;296;p18"/>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3" name="Google Shape;303;p19"/>
          <p:cNvSpPr txBox="1"/>
          <p:nvPr/>
        </p:nvSpPr>
        <p:spPr>
          <a:xfrm>
            <a:off x="311700" y="0"/>
            <a:ext cx="85206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u="sng">
                <a:solidFill>
                  <a:srgbClr val="FFFFFF"/>
                </a:solidFill>
                <a:latin typeface="Electrolize"/>
                <a:ea typeface="Electrolize"/>
                <a:cs typeface="Electrolize"/>
                <a:sym typeface="Electrolize"/>
              </a:rPr>
              <a:t>Literature Survey</a:t>
            </a:r>
            <a:endParaRPr b="1" sz="4000" u="sng">
              <a:solidFill>
                <a:srgbClr val="FFFFFF"/>
              </a:solidFill>
              <a:latin typeface="Electrolize"/>
              <a:ea typeface="Electrolize"/>
              <a:cs typeface="Electrolize"/>
              <a:sym typeface="Electrolize"/>
            </a:endParaRPr>
          </a:p>
        </p:txBody>
      </p:sp>
      <p:grpSp>
        <p:nvGrpSpPr>
          <p:cNvPr id="304" name="Google Shape;304;p19"/>
          <p:cNvGrpSpPr/>
          <p:nvPr/>
        </p:nvGrpSpPr>
        <p:grpSpPr>
          <a:xfrm>
            <a:off x="190144" y="1000218"/>
            <a:ext cx="305122" cy="329037"/>
            <a:chOff x="1922075" y="1629000"/>
            <a:chExt cx="437200" cy="437200"/>
          </a:xfrm>
        </p:grpSpPr>
        <p:sp>
          <p:nvSpPr>
            <p:cNvPr id="305" name="Google Shape;305;p19"/>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19"/>
          <p:cNvGrpSpPr/>
          <p:nvPr/>
        </p:nvGrpSpPr>
        <p:grpSpPr>
          <a:xfrm>
            <a:off x="190144" y="2407230"/>
            <a:ext cx="305122" cy="329037"/>
            <a:chOff x="1922075" y="1629000"/>
            <a:chExt cx="437200" cy="437200"/>
          </a:xfrm>
        </p:grpSpPr>
        <p:sp>
          <p:nvSpPr>
            <p:cNvPr id="308" name="Google Shape;308;p19"/>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19"/>
          <p:cNvGrpSpPr/>
          <p:nvPr/>
        </p:nvGrpSpPr>
        <p:grpSpPr>
          <a:xfrm>
            <a:off x="190144" y="3814243"/>
            <a:ext cx="305122" cy="329037"/>
            <a:chOff x="1922075" y="1629000"/>
            <a:chExt cx="437200" cy="437200"/>
          </a:xfrm>
        </p:grpSpPr>
        <p:sp>
          <p:nvSpPr>
            <p:cNvPr id="311" name="Google Shape;311;p19"/>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19"/>
          <p:cNvSpPr txBox="1"/>
          <p:nvPr>
            <p:ph idx="1" type="body"/>
          </p:nvPr>
        </p:nvSpPr>
        <p:spPr>
          <a:xfrm>
            <a:off x="197250" y="749200"/>
            <a:ext cx="8749500" cy="4103100"/>
          </a:xfrm>
          <a:prstGeom prst="rect">
            <a:avLst/>
          </a:prstGeom>
        </p:spPr>
        <p:txBody>
          <a:bodyPr anchorCtr="0" anchor="t" bIns="0" lIns="0" spcFirstLastPara="1" rIns="0" wrap="square" tIns="0">
            <a:noAutofit/>
          </a:bodyPr>
          <a:lstStyle/>
          <a:p>
            <a:pPr indent="0" lvl="0" marL="457200" rtl="0" algn="l">
              <a:lnSpc>
                <a:spcPct val="100000"/>
              </a:lnSpc>
              <a:spcBef>
                <a:spcPts val="600"/>
              </a:spcBef>
              <a:spcAft>
                <a:spcPts val="0"/>
              </a:spcAft>
              <a:buNone/>
            </a:pPr>
            <a:r>
              <a:rPr lang="en" sz="2000">
                <a:latin typeface="Electrolize"/>
                <a:ea typeface="Electrolize"/>
                <a:cs typeface="Electrolize"/>
                <a:sym typeface="Electrolize"/>
              </a:rPr>
              <a:t>K.Senthamil Selvi, P.Chitrakala, A.Antony Jenitha, “Face recognition based Attendance marking system” IJCSMC, Vol. 3, Issue. 2, February 2014, pg.337 – 342</a:t>
            </a:r>
            <a:endParaRPr sz="2000">
              <a:latin typeface="Electrolize"/>
              <a:ea typeface="Electrolize"/>
              <a:cs typeface="Electrolize"/>
              <a:sym typeface="Electrolize"/>
            </a:endParaRPr>
          </a:p>
          <a:p>
            <a:pPr indent="0" lvl="0" marL="457200" rtl="0" algn="l">
              <a:lnSpc>
                <a:spcPct val="100000"/>
              </a:lnSpc>
              <a:spcBef>
                <a:spcPts val="600"/>
              </a:spcBef>
              <a:spcAft>
                <a:spcPts val="0"/>
              </a:spcAft>
              <a:buNone/>
            </a:pPr>
            <a:r>
              <a:t/>
            </a:r>
            <a:endParaRPr sz="2000">
              <a:latin typeface="Electrolize"/>
              <a:ea typeface="Electrolize"/>
              <a:cs typeface="Electrolize"/>
              <a:sym typeface="Electrolize"/>
            </a:endParaRPr>
          </a:p>
          <a:p>
            <a:pPr indent="0" lvl="0" marL="457200" rtl="0" algn="l">
              <a:lnSpc>
                <a:spcPct val="100000"/>
              </a:lnSpc>
              <a:spcBef>
                <a:spcPts val="600"/>
              </a:spcBef>
              <a:spcAft>
                <a:spcPts val="0"/>
              </a:spcAft>
              <a:buNone/>
            </a:pPr>
            <a:r>
              <a:rPr lang="en" sz="2000">
                <a:latin typeface="Electrolize"/>
                <a:ea typeface="Electrolize"/>
                <a:cs typeface="Electrolize"/>
                <a:sym typeface="Electrolize"/>
              </a:rPr>
              <a:t>Mr.C.S.Patil, Mr.R.R.Karhe, Mr.M.D.Jain, “Student Attendance Recording System Using Face Recognition with GSM Based” International Journal of Research in Advent Technology, Vol.2, No.8, August 2014 E-ISSN: 2321-9637 </a:t>
            </a:r>
            <a:endParaRPr sz="2000">
              <a:latin typeface="Electrolize"/>
              <a:ea typeface="Electrolize"/>
              <a:cs typeface="Electrolize"/>
              <a:sym typeface="Electrolize"/>
            </a:endParaRPr>
          </a:p>
          <a:p>
            <a:pPr indent="0" lvl="0" marL="457200" rtl="0" algn="l">
              <a:lnSpc>
                <a:spcPct val="100000"/>
              </a:lnSpc>
              <a:spcBef>
                <a:spcPts val="600"/>
              </a:spcBef>
              <a:spcAft>
                <a:spcPts val="0"/>
              </a:spcAft>
              <a:buNone/>
            </a:pPr>
            <a:r>
              <a:t/>
            </a:r>
            <a:endParaRPr sz="2000">
              <a:latin typeface="Electrolize"/>
              <a:ea typeface="Electrolize"/>
              <a:cs typeface="Electrolize"/>
              <a:sym typeface="Electrolize"/>
            </a:endParaRPr>
          </a:p>
          <a:p>
            <a:pPr indent="0" lvl="0" marL="457200" rtl="0" algn="l">
              <a:lnSpc>
                <a:spcPct val="100000"/>
              </a:lnSpc>
              <a:spcBef>
                <a:spcPts val="600"/>
              </a:spcBef>
              <a:spcAft>
                <a:spcPts val="0"/>
              </a:spcAft>
              <a:buNone/>
            </a:pPr>
            <a:r>
              <a:rPr lang="en" sz="2000">
                <a:latin typeface="Electrolize"/>
                <a:ea typeface="Electrolize"/>
                <a:cs typeface="Electrolize"/>
                <a:sym typeface="Electrolize"/>
              </a:rPr>
              <a:t>Mathana Gopala Krishnan, Balaji, Shyam Babu, “Implementation of Automated Attendance System using Face Recognition” International Journal of Scientific &amp; Engineering Research, Volume 6, Issue 3, March-2015 </a:t>
            </a:r>
            <a:endParaRPr sz="2000">
              <a:latin typeface="Electrolize"/>
              <a:ea typeface="Electrolize"/>
              <a:cs typeface="Electrolize"/>
              <a:sym typeface="Electroliz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pic>
        <p:nvPicPr>
          <p:cNvPr id="318" name="Google Shape;318;p20"/>
          <p:cNvPicPr preferRelativeResize="0"/>
          <p:nvPr/>
        </p:nvPicPr>
        <p:blipFill>
          <a:blip r:embed="rId3">
            <a:alphaModFix/>
          </a:blip>
          <a:stretch>
            <a:fillRect/>
          </a:stretch>
        </p:blipFill>
        <p:spPr>
          <a:xfrm>
            <a:off x="5210416" y="2211062"/>
            <a:ext cx="2017495" cy="1209250"/>
          </a:xfrm>
          <a:prstGeom prst="rect">
            <a:avLst/>
          </a:prstGeom>
          <a:noFill/>
          <a:ln>
            <a:noFill/>
          </a:ln>
        </p:spPr>
      </p:pic>
      <p:sp>
        <p:nvSpPr>
          <p:cNvPr id="319" name="Google Shape;319;p20"/>
          <p:cNvSpPr txBox="1"/>
          <p:nvPr>
            <p:ph idx="4294967295" type="ctrTitle"/>
          </p:nvPr>
        </p:nvSpPr>
        <p:spPr>
          <a:xfrm>
            <a:off x="209150" y="1732338"/>
            <a:ext cx="4177800" cy="2634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5500" u="sng">
                <a:latin typeface="Electrolize"/>
                <a:ea typeface="Electrolize"/>
                <a:cs typeface="Electrolize"/>
                <a:sym typeface="Electrolize"/>
              </a:rPr>
              <a:t>Methodology</a:t>
            </a:r>
            <a:endParaRPr sz="5500" u="sng">
              <a:latin typeface="Electrolize"/>
              <a:ea typeface="Electrolize"/>
              <a:cs typeface="Electrolize"/>
              <a:sym typeface="Electrolize"/>
            </a:endParaRPr>
          </a:p>
          <a:p>
            <a:pPr indent="0" lvl="0" marL="0" rtl="0" algn="ctr">
              <a:spcBef>
                <a:spcPts val="0"/>
              </a:spcBef>
              <a:spcAft>
                <a:spcPts val="0"/>
              </a:spcAft>
              <a:buNone/>
            </a:pPr>
            <a:r>
              <a:rPr lang="en" sz="5500" u="sng">
                <a:latin typeface="Electrolize"/>
                <a:ea typeface="Electrolize"/>
                <a:cs typeface="Electrolize"/>
                <a:sym typeface="Electrolize"/>
              </a:rPr>
              <a:t>Employed</a:t>
            </a:r>
            <a:endParaRPr sz="5500" u="sng">
              <a:latin typeface="Electrolize"/>
              <a:ea typeface="Electrolize"/>
              <a:cs typeface="Electrolize"/>
              <a:sym typeface="Electrolize"/>
            </a:endParaRPr>
          </a:p>
        </p:txBody>
      </p:sp>
      <p:sp>
        <p:nvSpPr>
          <p:cNvPr id="320" name="Google Shape;320;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21" name="Google Shape;321;p20"/>
          <p:cNvPicPr preferRelativeResize="0"/>
          <p:nvPr/>
        </p:nvPicPr>
        <p:blipFill>
          <a:blip r:embed="rId4">
            <a:alphaModFix/>
          </a:blip>
          <a:stretch>
            <a:fillRect/>
          </a:stretch>
        </p:blipFill>
        <p:spPr>
          <a:xfrm>
            <a:off x="4386955" y="1434470"/>
            <a:ext cx="481900" cy="555275"/>
          </a:xfrm>
          <a:prstGeom prst="rect">
            <a:avLst/>
          </a:prstGeom>
          <a:noFill/>
          <a:ln>
            <a:noFill/>
          </a:ln>
        </p:spPr>
      </p:pic>
      <p:pic>
        <p:nvPicPr>
          <p:cNvPr id="322" name="Google Shape;322;p20"/>
          <p:cNvPicPr preferRelativeResize="0"/>
          <p:nvPr/>
        </p:nvPicPr>
        <p:blipFill>
          <a:blip r:embed="rId5">
            <a:alphaModFix/>
          </a:blip>
          <a:stretch>
            <a:fillRect/>
          </a:stretch>
        </p:blipFill>
        <p:spPr>
          <a:xfrm>
            <a:off x="4387376" y="1147418"/>
            <a:ext cx="836650" cy="964031"/>
          </a:xfrm>
          <a:prstGeom prst="rect">
            <a:avLst/>
          </a:prstGeom>
          <a:noFill/>
          <a:ln>
            <a:noFill/>
          </a:ln>
        </p:spPr>
      </p:pic>
      <p:pic>
        <p:nvPicPr>
          <p:cNvPr id="323" name="Google Shape;323;p20"/>
          <p:cNvPicPr preferRelativeResize="0"/>
          <p:nvPr/>
        </p:nvPicPr>
        <p:blipFill>
          <a:blip r:embed="rId6">
            <a:alphaModFix/>
          </a:blip>
          <a:stretch>
            <a:fillRect/>
          </a:stretch>
        </p:blipFill>
        <p:spPr>
          <a:xfrm>
            <a:off x="5654025" y="1930124"/>
            <a:ext cx="1388825" cy="1201926"/>
          </a:xfrm>
          <a:prstGeom prst="rect">
            <a:avLst/>
          </a:prstGeom>
          <a:noFill/>
          <a:ln>
            <a:noFill/>
          </a:ln>
        </p:spPr>
      </p:pic>
      <p:pic>
        <p:nvPicPr>
          <p:cNvPr id="324" name="Google Shape;324;p20"/>
          <p:cNvPicPr preferRelativeResize="0"/>
          <p:nvPr/>
        </p:nvPicPr>
        <p:blipFill>
          <a:blip r:embed="rId6">
            <a:alphaModFix/>
          </a:blip>
          <a:stretch>
            <a:fillRect/>
          </a:stretch>
        </p:blipFill>
        <p:spPr>
          <a:xfrm>
            <a:off x="5654025" y="1487347"/>
            <a:ext cx="1446829" cy="1252125"/>
          </a:xfrm>
          <a:prstGeom prst="rect">
            <a:avLst/>
          </a:prstGeom>
          <a:noFill/>
          <a:ln>
            <a:noFill/>
          </a:ln>
        </p:spPr>
      </p:pic>
      <p:pic>
        <p:nvPicPr>
          <p:cNvPr id="325" name="Google Shape;325;p20"/>
          <p:cNvPicPr preferRelativeResize="0"/>
          <p:nvPr/>
        </p:nvPicPr>
        <p:blipFill>
          <a:blip r:embed="rId7">
            <a:alphaModFix/>
          </a:blip>
          <a:stretch>
            <a:fillRect/>
          </a:stretch>
        </p:blipFill>
        <p:spPr>
          <a:xfrm>
            <a:off x="5587011" y="344427"/>
            <a:ext cx="1245500" cy="799942"/>
          </a:xfrm>
          <a:prstGeom prst="rect">
            <a:avLst/>
          </a:prstGeom>
          <a:noFill/>
          <a:ln>
            <a:noFill/>
          </a:ln>
        </p:spPr>
      </p:pic>
      <p:pic>
        <p:nvPicPr>
          <p:cNvPr id="326" name="Google Shape;326;p20"/>
          <p:cNvPicPr preferRelativeResize="0"/>
          <p:nvPr/>
        </p:nvPicPr>
        <p:blipFill>
          <a:blip r:embed="rId8">
            <a:alphaModFix/>
          </a:blip>
          <a:stretch>
            <a:fillRect/>
          </a:stretch>
        </p:blipFill>
        <p:spPr>
          <a:xfrm>
            <a:off x="7380299" y="1666745"/>
            <a:ext cx="1245500" cy="815104"/>
          </a:xfrm>
          <a:prstGeom prst="rect">
            <a:avLst/>
          </a:prstGeom>
          <a:noFill/>
          <a:ln>
            <a:noFill/>
          </a:ln>
        </p:spPr>
      </p:pic>
      <p:cxnSp>
        <p:nvCxnSpPr>
          <p:cNvPr id="327" name="Google Shape;327;p20"/>
          <p:cNvCxnSpPr/>
          <p:nvPr/>
        </p:nvCxnSpPr>
        <p:spPr>
          <a:xfrm>
            <a:off x="6958825" y="3257288"/>
            <a:ext cx="664200" cy="383400"/>
          </a:xfrm>
          <a:prstGeom prst="straightConnector1">
            <a:avLst/>
          </a:prstGeom>
          <a:noFill/>
          <a:ln cap="rnd" cmpd="sng" w="19050">
            <a:solidFill>
              <a:schemeClr val="accent3"/>
            </a:solidFill>
            <a:prstDash val="dash"/>
            <a:round/>
            <a:headEnd len="med" w="med" type="none"/>
            <a:tailEnd len="med" w="med" type="none"/>
          </a:ln>
        </p:spPr>
      </p:cxnSp>
      <p:cxnSp>
        <p:nvCxnSpPr>
          <p:cNvPr id="328" name="Google Shape;328;p20"/>
          <p:cNvCxnSpPr/>
          <p:nvPr/>
        </p:nvCxnSpPr>
        <p:spPr>
          <a:xfrm>
            <a:off x="4910575" y="2035238"/>
            <a:ext cx="559800" cy="323100"/>
          </a:xfrm>
          <a:prstGeom prst="straightConnector1">
            <a:avLst/>
          </a:prstGeom>
          <a:noFill/>
          <a:ln cap="rnd" cmpd="sng" w="19050">
            <a:solidFill>
              <a:schemeClr val="accent6"/>
            </a:solidFill>
            <a:prstDash val="dash"/>
            <a:round/>
            <a:headEnd len="med" w="med" type="none"/>
            <a:tailEnd len="med" w="med" type="none"/>
          </a:ln>
        </p:spPr>
      </p:cxnSp>
      <p:pic>
        <p:nvPicPr>
          <p:cNvPr id="329" name="Google Shape;329;p20"/>
          <p:cNvPicPr preferRelativeResize="0"/>
          <p:nvPr/>
        </p:nvPicPr>
        <p:blipFill>
          <a:blip r:embed="rId9">
            <a:alphaModFix/>
          </a:blip>
          <a:stretch>
            <a:fillRect/>
          </a:stretch>
        </p:blipFill>
        <p:spPr>
          <a:xfrm>
            <a:off x="7788029" y="737627"/>
            <a:ext cx="430025" cy="1252135"/>
          </a:xfrm>
          <a:prstGeom prst="rect">
            <a:avLst/>
          </a:prstGeom>
          <a:noFill/>
          <a:ln>
            <a:noFill/>
          </a:ln>
        </p:spPr>
      </p:pic>
      <p:cxnSp>
        <p:nvCxnSpPr>
          <p:cNvPr id="330" name="Google Shape;330;p20"/>
          <p:cNvCxnSpPr/>
          <p:nvPr/>
        </p:nvCxnSpPr>
        <p:spPr>
          <a:xfrm flipH="1">
            <a:off x="4637575" y="3181088"/>
            <a:ext cx="936600" cy="540900"/>
          </a:xfrm>
          <a:prstGeom prst="straightConnector1">
            <a:avLst/>
          </a:prstGeom>
          <a:noFill/>
          <a:ln cap="rnd" cmpd="sng" w="19050">
            <a:solidFill>
              <a:schemeClr val="accent3"/>
            </a:solidFill>
            <a:prstDash val="dash"/>
            <a:round/>
            <a:headEnd len="med" w="med" type="none"/>
            <a:tailEnd len="med" w="med" type="none"/>
          </a:ln>
        </p:spPr>
      </p:cxnSp>
      <p:cxnSp>
        <p:nvCxnSpPr>
          <p:cNvPr id="331" name="Google Shape;331;p20"/>
          <p:cNvCxnSpPr/>
          <p:nvPr/>
        </p:nvCxnSpPr>
        <p:spPr>
          <a:xfrm flipH="1">
            <a:off x="6910225" y="2111438"/>
            <a:ext cx="559800" cy="323100"/>
          </a:xfrm>
          <a:prstGeom prst="straightConnector1">
            <a:avLst/>
          </a:prstGeom>
          <a:noFill/>
          <a:ln cap="rnd" cmpd="sng" w="19050">
            <a:solidFill>
              <a:schemeClr val="accent1"/>
            </a:solidFill>
            <a:prstDash val="dash"/>
            <a:round/>
            <a:headEnd len="med" w="med" type="none"/>
            <a:tailEnd len="med" w="med" type="none"/>
          </a:ln>
        </p:spPr>
      </p:cxnSp>
      <p:pic>
        <p:nvPicPr>
          <p:cNvPr id="332" name="Google Shape;332;p20"/>
          <p:cNvPicPr preferRelativeResize="0"/>
          <p:nvPr/>
        </p:nvPicPr>
        <p:blipFill>
          <a:blip r:embed="rId10">
            <a:alphaModFix/>
          </a:blip>
          <a:stretch>
            <a:fillRect/>
          </a:stretch>
        </p:blipFill>
        <p:spPr>
          <a:xfrm>
            <a:off x="4422879" y="2733001"/>
            <a:ext cx="1388825" cy="1528475"/>
          </a:xfrm>
          <a:prstGeom prst="rect">
            <a:avLst/>
          </a:prstGeom>
          <a:noFill/>
          <a:ln>
            <a:noFill/>
          </a:ln>
        </p:spPr>
      </p:pic>
      <p:pic>
        <p:nvPicPr>
          <p:cNvPr id="333" name="Google Shape;333;p20"/>
          <p:cNvPicPr preferRelativeResize="0"/>
          <p:nvPr/>
        </p:nvPicPr>
        <p:blipFill>
          <a:blip r:embed="rId11">
            <a:alphaModFix/>
          </a:blip>
          <a:stretch>
            <a:fillRect/>
          </a:stretch>
        </p:blipFill>
        <p:spPr>
          <a:xfrm>
            <a:off x="7345032" y="3288005"/>
            <a:ext cx="745725" cy="1039012"/>
          </a:xfrm>
          <a:prstGeom prst="rect">
            <a:avLst/>
          </a:prstGeom>
          <a:noFill/>
          <a:ln>
            <a:noFill/>
          </a:ln>
        </p:spPr>
      </p:pic>
      <p:pic>
        <p:nvPicPr>
          <p:cNvPr id="334" name="Google Shape;334;p20"/>
          <p:cNvPicPr preferRelativeResize="0"/>
          <p:nvPr/>
        </p:nvPicPr>
        <p:blipFill>
          <a:blip r:embed="rId12">
            <a:alphaModFix/>
          </a:blip>
          <a:stretch>
            <a:fillRect/>
          </a:stretch>
        </p:blipFill>
        <p:spPr>
          <a:xfrm>
            <a:off x="8013669" y="3420322"/>
            <a:ext cx="745725" cy="1039025"/>
          </a:xfrm>
          <a:prstGeom prst="rect">
            <a:avLst/>
          </a:prstGeom>
          <a:noFill/>
          <a:ln>
            <a:noFill/>
          </a:ln>
        </p:spPr>
      </p:pic>
      <p:sp>
        <p:nvSpPr>
          <p:cNvPr id="335" name="Google Shape;335;p20"/>
          <p:cNvSpPr/>
          <p:nvPr/>
        </p:nvSpPr>
        <p:spPr>
          <a:xfrm>
            <a:off x="6114350" y="1157925"/>
            <a:ext cx="342600" cy="963900"/>
          </a:xfrm>
          <a:prstGeom prst="upDownArrow">
            <a:avLst>
              <a:gd fmla="val 50000" name="adj1"/>
              <a:gd fmla="val 50000" name="adj2"/>
            </a:avLst>
          </a:prstGeom>
          <a:gradFill>
            <a:gsLst>
              <a:gs pos="0">
                <a:schemeClr val="accent4"/>
              </a:gs>
              <a:gs pos="100000">
                <a:srgbClr val="00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20"/>
          <p:cNvPicPr preferRelativeResize="0"/>
          <p:nvPr/>
        </p:nvPicPr>
        <p:blipFill>
          <a:blip r:embed="rId13">
            <a:alphaModFix/>
          </a:blip>
          <a:stretch>
            <a:fillRect/>
          </a:stretch>
        </p:blipFill>
        <p:spPr>
          <a:xfrm>
            <a:off x="5800826" y="288668"/>
            <a:ext cx="836651" cy="9114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21"/>
          <p:cNvSpPr txBox="1"/>
          <p:nvPr/>
        </p:nvSpPr>
        <p:spPr>
          <a:xfrm>
            <a:off x="89275" y="0"/>
            <a:ext cx="9006600" cy="5093400"/>
          </a:xfrm>
          <a:prstGeom prst="rect">
            <a:avLst/>
          </a:prstGeom>
          <a:noFill/>
          <a:ln>
            <a:noFill/>
          </a:ln>
        </p:spPr>
        <p:txBody>
          <a:bodyPr anchorCtr="0" anchor="t" bIns="91425" lIns="91425" spcFirstLastPara="1" rIns="91425" wrap="square" tIns="91425">
            <a:noAutofit/>
          </a:bodyPr>
          <a:lstStyle/>
          <a:p>
            <a:pPr indent="-346075" lvl="0" marL="457200" rtl="0" algn="l">
              <a:lnSpc>
                <a:spcPct val="150000"/>
              </a:lnSpc>
              <a:spcBef>
                <a:spcPts val="0"/>
              </a:spcBef>
              <a:spcAft>
                <a:spcPts val="0"/>
              </a:spcAft>
              <a:buClr>
                <a:srgbClr val="FFFFFF"/>
              </a:buClr>
              <a:buSzPts val="1850"/>
              <a:buFont typeface="Electrolize"/>
              <a:buChar char="➔"/>
            </a:pPr>
            <a:r>
              <a:rPr b="1" lang="en" sz="1850">
                <a:solidFill>
                  <a:srgbClr val="FFFFFF"/>
                </a:solidFill>
                <a:latin typeface="Electrolize"/>
                <a:ea typeface="Electrolize"/>
                <a:cs typeface="Electrolize"/>
                <a:sym typeface="Electrolize"/>
              </a:rPr>
              <a:t>The proposed system is primarily based on the Capturing Points of the faces.</a:t>
            </a:r>
            <a:endParaRPr b="1" sz="1850">
              <a:solidFill>
                <a:srgbClr val="FFFFFF"/>
              </a:solidFill>
              <a:latin typeface="Electrolize"/>
              <a:ea typeface="Electrolize"/>
              <a:cs typeface="Electrolize"/>
              <a:sym typeface="Electrolize"/>
            </a:endParaRPr>
          </a:p>
          <a:p>
            <a:pPr indent="-346075" lvl="0" marL="457200" rtl="0" algn="l">
              <a:lnSpc>
                <a:spcPct val="150000"/>
              </a:lnSpc>
              <a:spcBef>
                <a:spcPts val="0"/>
              </a:spcBef>
              <a:spcAft>
                <a:spcPts val="0"/>
              </a:spcAft>
              <a:buClr>
                <a:srgbClr val="FFFFFF"/>
              </a:buClr>
              <a:buSzPts val="1850"/>
              <a:buFont typeface="Electrolize"/>
              <a:buChar char="➔"/>
            </a:pPr>
            <a:r>
              <a:rPr b="1" lang="en" sz="1850">
                <a:solidFill>
                  <a:srgbClr val="FFFFFF"/>
                </a:solidFill>
                <a:latin typeface="Electrolize"/>
                <a:ea typeface="Electrolize"/>
                <a:cs typeface="Electrolize"/>
                <a:sym typeface="Electrolize"/>
              </a:rPr>
              <a:t>Firstly, it does the extractions of some facial features of the known images.</a:t>
            </a:r>
            <a:endParaRPr b="1" sz="1850">
              <a:solidFill>
                <a:srgbClr val="FFFFFF"/>
              </a:solidFill>
              <a:latin typeface="Electrolize"/>
              <a:ea typeface="Electrolize"/>
              <a:cs typeface="Electrolize"/>
              <a:sym typeface="Electrolize"/>
            </a:endParaRPr>
          </a:p>
          <a:p>
            <a:pPr indent="-346075" lvl="0" marL="457200" rtl="0" algn="l">
              <a:lnSpc>
                <a:spcPct val="150000"/>
              </a:lnSpc>
              <a:spcBef>
                <a:spcPts val="0"/>
              </a:spcBef>
              <a:spcAft>
                <a:spcPts val="0"/>
              </a:spcAft>
              <a:buClr>
                <a:srgbClr val="FFFFFF"/>
              </a:buClr>
              <a:buSzPts val="1850"/>
              <a:buFont typeface="Electrolize"/>
              <a:buChar char="➔"/>
            </a:pPr>
            <a:r>
              <a:rPr b="1" lang="en" sz="1850">
                <a:solidFill>
                  <a:srgbClr val="FFFFFF"/>
                </a:solidFill>
                <a:latin typeface="Electrolize"/>
                <a:ea typeface="Electrolize"/>
                <a:cs typeface="Electrolize"/>
                <a:sym typeface="Electrolize"/>
              </a:rPr>
              <a:t>Secondly, it does the extraction of facial features of the captured images.</a:t>
            </a:r>
            <a:endParaRPr sz="1850">
              <a:solidFill>
                <a:srgbClr val="FFFFFF"/>
              </a:solidFill>
              <a:latin typeface="Electrolize"/>
              <a:ea typeface="Electrolize"/>
              <a:cs typeface="Electrolize"/>
              <a:sym typeface="Electrolize"/>
            </a:endParaRPr>
          </a:p>
        </p:txBody>
      </p:sp>
      <p:pic>
        <p:nvPicPr>
          <p:cNvPr id="342" name="Google Shape;342;p21"/>
          <p:cNvPicPr preferRelativeResize="0"/>
          <p:nvPr/>
        </p:nvPicPr>
        <p:blipFill>
          <a:blip r:embed="rId3">
            <a:alphaModFix/>
          </a:blip>
          <a:stretch>
            <a:fillRect/>
          </a:stretch>
        </p:blipFill>
        <p:spPr>
          <a:xfrm>
            <a:off x="1271025" y="1358975"/>
            <a:ext cx="6601950" cy="3629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